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70" r:id="rId5"/>
    <p:sldId id="265" r:id="rId6"/>
    <p:sldId id="260" r:id="rId7"/>
    <p:sldId id="271" r:id="rId8"/>
    <p:sldId id="272" r:id="rId9"/>
    <p:sldId id="276" r:id="rId10"/>
    <p:sldId id="275" r:id="rId11"/>
    <p:sldId id="274" r:id="rId12"/>
    <p:sldId id="278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99" r:id="rId24"/>
    <p:sldId id="288" r:id="rId25"/>
    <p:sldId id="289" r:id="rId26"/>
    <p:sldId id="290" r:id="rId27"/>
    <p:sldId id="291" r:id="rId28"/>
    <p:sldId id="292" r:id="rId29"/>
    <p:sldId id="295" r:id="rId30"/>
    <p:sldId id="293" r:id="rId31"/>
    <p:sldId id="296" r:id="rId32"/>
    <p:sldId id="300" r:id="rId33"/>
    <p:sldId id="301" r:id="rId34"/>
    <p:sldId id="302" r:id="rId35"/>
    <p:sldId id="297" r:id="rId36"/>
    <p:sldId id="298" r:id="rId37"/>
    <p:sldId id="264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1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승 유" userId="cc7770b7b878d3d8" providerId="LiveId" clId="{9A84A084-92B5-47E7-8E25-5E5AA6996BD5}"/>
    <pc:docChg chg="undo custSel addSld delSld modSld sldOrd modMainMaster">
      <pc:chgData name="지승 유" userId="cc7770b7b878d3d8" providerId="LiveId" clId="{9A84A084-92B5-47E7-8E25-5E5AA6996BD5}" dt="2024-03-22T07:53:20.021" v="7459" actId="20577"/>
      <pc:docMkLst>
        <pc:docMk/>
      </pc:docMkLst>
      <pc:sldChg chg="addSp delSp modSp mod">
        <pc:chgData name="지승 유" userId="cc7770b7b878d3d8" providerId="LiveId" clId="{9A84A084-92B5-47E7-8E25-5E5AA6996BD5}" dt="2024-03-22T04:40:51.258" v="578" actId="478"/>
        <pc:sldMkLst>
          <pc:docMk/>
          <pc:sldMk cId="0" sldId="256"/>
        </pc:sldMkLst>
        <pc:spChg chg="add 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14" creationId="{481C15B4-34EA-02E0-A0A5-301A456DDFA2}"/>
          </ac:spMkLst>
        </pc:spChg>
        <pc:spChg chg="add 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16" creationId="{CBB82ECB-CCEB-79BE-FA5E-5FB2D39482B7}"/>
          </ac:spMkLst>
        </pc:spChg>
        <pc:spChg chg="del">
          <ac:chgData name="지승 유" userId="cc7770b7b878d3d8" providerId="LiveId" clId="{9A84A084-92B5-47E7-8E25-5E5AA6996BD5}" dt="2024-03-22T04:22:05.185" v="0" actId="478"/>
          <ac:spMkLst>
            <pc:docMk/>
            <pc:sldMk cId="0" sldId="256"/>
            <ac:spMk id="17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2:09.585" v="1" actId="478"/>
          <ac:spMkLst>
            <pc:docMk/>
            <pc:sldMk cId="0" sldId="256"/>
            <ac:spMk id="18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2:09.585" v="1" actId="478"/>
          <ac:spMkLst>
            <pc:docMk/>
            <pc:sldMk cId="0" sldId="256"/>
            <ac:spMk id="19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2:09.585" v="1" actId="478"/>
          <ac:spMkLst>
            <pc:docMk/>
            <pc:sldMk cId="0" sldId="256"/>
            <ac:spMk id="20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2:09.585" v="1" actId="478"/>
          <ac:spMkLst>
            <pc:docMk/>
            <pc:sldMk cId="0" sldId="256"/>
            <ac:spMk id="21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22" creationId="{BFC3A50D-C456-524D-9792-0C703CCD7D2A}"/>
          </ac:spMkLst>
        </pc:spChg>
        <pc:spChg chg="add 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23" creationId="{68B5C8B4-DB2B-4C57-77A9-A66FF00F1B4A}"/>
          </ac:spMkLst>
        </pc:spChg>
        <pc:spChg chg="add 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24" creationId="{8C3D7DA0-C904-1F93-86CA-E02325EDFBD7}"/>
          </ac:spMkLst>
        </pc:spChg>
        <pc:spChg chg="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25" creationId="{510F6551-77B6-8208-6E2D-921753BE7209}"/>
          </ac:spMkLst>
        </pc:spChg>
        <pc:spChg chg="del">
          <ac:chgData name="지승 유" userId="cc7770b7b878d3d8" providerId="LiveId" clId="{9A84A084-92B5-47E7-8E25-5E5AA6996BD5}" dt="2024-03-22T04:40:51.258" v="578" actId="478"/>
          <ac:spMkLst>
            <pc:docMk/>
            <pc:sldMk cId="0" sldId="256"/>
            <ac:spMk id="26" creationId="{D6100DF0-C70B-5783-8DE4-DBBD0B17CDA0}"/>
          </ac:spMkLst>
        </pc:spChg>
        <pc:grpChg chg="add mod">
          <ac:chgData name="지승 유" userId="cc7770b7b878d3d8" providerId="LiveId" clId="{9A84A084-92B5-47E7-8E25-5E5AA6996BD5}" dt="2024-03-22T04:22:10.078" v="2"/>
          <ac:grpSpMkLst>
            <pc:docMk/>
            <pc:sldMk cId="0" sldId="256"/>
            <ac:grpSpMk id="2" creationId="{4CEA2031-5CF5-7FF2-2F87-2D7B087DF165}"/>
          </ac:grpSpMkLst>
        </pc:grpChg>
        <pc:grpChg chg="add mod">
          <ac:chgData name="지승 유" userId="cc7770b7b878d3d8" providerId="LiveId" clId="{9A84A084-92B5-47E7-8E25-5E5AA6996BD5}" dt="2024-03-22T04:22:10.078" v="2"/>
          <ac:grpSpMkLst>
            <pc:docMk/>
            <pc:sldMk cId="0" sldId="256"/>
            <ac:grpSpMk id="5" creationId="{CAA84F6D-BF49-F50B-BA2F-0299DA8976E2}"/>
          </ac:grpSpMkLst>
        </pc:grpChg>
        <pc:grpChg chg="add mod">
          <ac:chgData name="지승 유" userId="cc7770b7b878d3d8" providerId="LiveId" clId="{9A84A084-92B5-47E7-8E25-5E5AA6996BD5}" dt="2024-03-22T04:22:10.078" v="2"/>
          <ac:grpSpMkLst>
            <pc:docMk/>
            <pc:sldMk cId="0" sldId="256"/>
            <ac:grpSpMk id="8" creationId="{AABAA597-5395-D81E-0308-4A8D6B442C14}"/>
          </ac:grpSpMkLst>
        </pc:grpChg>
        <pc:grpChg chg="add mod">
          <ac:chgData name="지승 유" userId="cc7770b7b878d3d8" providerId="LiveId" clId="{9A84A084-92B5-47E7-8E25-5E5AA6996BD5}" dt="2024-03-22T04:22:10.078" v="2"/>
          <ac:grpSpMkLst>
            <pc:docMk/>
            <pc:sldMk cId="0" sldId="256"/>
            <ac:grpSpMk id="11" creationId="{F60ABF6F-5A5B-5BF0-0A33-EACCDB75F0C8}"/>
          </ac:grpSpMkLst>
        </pc:grpChg>
        <pc:grpChg chg="del">
          <ac:chgData name="지승 유" userId="cc7770b7b878d3d8" providerId="LiveId" clId="{9A84A084-92B5-47E7-8E25-5E5AA6996BD5}" dt="2024-03-22T04:22:09.585" v="1" actId="478"/>
          <ac:grpSpMkLst>
            <pc:docMk/>
            <pc:sldMk cId="0" sldId="256"/>
            <ac:grpSpMk id="1001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2:09.585" v="1" actId="478"/>
          <ac:grpSpMkLst>
            <pc:docMk/>
            <pc:sldMk cId="0" sldId="256"/>
            <ac:grpSpMk id="1002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2:09.585" v="1" actId="478"/>
          <ac:grpSpMkLst>
            <pc:docMk/>
            <pc:sldMk cId="0" sldId="256"/>
            <ac:grpSpMk id="1003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2:09.585" v="1" actId="478"/>
          <ac:grpSpMkLst>
            <pc:docMk/>
            <pc:sldMk cId="0" sldId="256"/>
            <ac:grpSpMk id="1004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2:09.585" v="1" actId="478"/>
          <ac:grpSpMkLst>
            <pc:docMk/>
            <pc:sldMk cId="0" sldId="256"/>
            <ac:grpSpMk id="1005" creationId="{00000000-0000-0000-0000-000000000000}"/>
          </ac:grpSpMkLst>
        </pc:grpChg>
        <pc:picChg chg="mod">
          <ac:chgData name="지승 유" userId="cc7770b7b878d3d8" providerId="LiveId" clId="{9A84A084-92B5-47E7-8E25-5E5AA6996BD5}" dt="2024-03-22T04:22:10.078" v="2"/>
          <ac:picMkLst>
            <pc:docMk/>
            <pc:sldMk cId="0" sldId="256"/>
            <ac:picMk id="4" creationId="{F6AD22F0-B8B0-9357-DDCB-CE86E206C0DD}"/>
          </ac:picMkLst>
        </pc:picChg>
        <pc:picChg chg="mod">
          <ac:chgData name="지승 유" userId="cc7770b7b878d3d8" providerId="LiveId" clId="{9A84A084-92B5-47E7-8E25-5E5AA6996BD5}" dt="2024-03-22T04:22:10.078" v="2"/>
          <ac:picMkLst>
            <pc:docMk/>
            <pc:sldMk cId="0" sldId="256"/>
            <ac:picMk id="7" creationId="{37D76BB2-000A-9D88-9F50-CA72AB24A8D9}"/>
          </ac:picMkLst>
        </pc:picChg>
        <pc:picChg chg="mod">
          <ac:chgData name="지승 유" userId="cc7770b7b878d3d8" providerId="LiveId" clId="{9A84A084-92B5-47E7-8E25-5E5AA6996BD5}" dt="2024-03-22T04:22:10.078" v="2"/>
          <ac:picMkLst>
            <pc:docMk/>
            <pc:sldMk cId="0" sldId="256"/>
            <ac:picMk id="10" creationId="{306CA6AE-B1B4-EC3E-CD34-6D2670124093}"/>
          </ac:picMkLst>
        </pc:picChg>
        <pc:picChg chg="mod">
          <ac:chgData name="지승 유" userId="cc7770b7b878d3d8" providerId="LiveId" clId="{9A84A084-92B5-47E7-8E25-5E5AA6996BD5}" dt="2024-03-22T04:22:10.078" v="2"/>
          <ac:picMkLst>
            <pc:docMk/>
            <pc:sldMk cId="0" sldId="256"/>
            <ac:picMk id="13" creationId="{FD6882AD-19B7-9B76-DDD1-DA0C7FEAE897}"/>
          </ac:picMkLst>
        </pc:picChg>
      </pc:sldChg>
      <pc:sldChg chg="addSp delSp modSp mod">
        <pc:chgData name="지승 유" userId="cc7770b7b878d3d8" providerId="LiveId" clId="{9A84A084-92B5-47E7-8E25-5E5AA6996BD5}" dt="2024-03-22T07:48:53.542" v="7339" actId="20577"/>
        <pc:sldMkLst>
          <pc:docMk/>
          <pc:sldMk cId="0" sldId="257"/>
        </pc:sldMkLst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32" creationId="{CD1A7B7A-7E4A-0B26-5BA9-BE577AC8142F}"/>
          </ac:spMkLst>
        </pc:spChg>
        <pc:spChg chg="add del mod">
          <ac:chgData name="지승 유" userId="cc7770b7b878d3d8" providerId="LiveId" clId="{9A84A084-92B5-47E7-8E25-5E5AA6996BD5}" dt="2024-03-22T05:38:02.251" v="2315" actId="478"/>
          <ac:spMkLst>
            <pc:docMk/>
            <pc:sldMk cId="0" sldId="257"/>
            <ac:spMk id="34" creationId="{34D298F7-2972-43BC-3B98-D44E64B08EE5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35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36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37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38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39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0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1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2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3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4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5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6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7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8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9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0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1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2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3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4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5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5:36:44.454" v="2296" actId="20577"/>
          <ac:spMkLst>
            <pc:docMk/>
            <pc:sldMk cId="0" sldId="257"/>
            <ac:spMk id="56" creationId="{08A0D1DB-7403-5B62-D6C7-66E7C8F8B3F8}"/>
          </ac:spMkLst>
        </pc:spChg>
        <pc:spChg chg="add del mod">
          <ac:chgData name="지승 유" userId="cc7770b7b878d3d8" providerId="LiveId" clId="{9A84A084-92B5-47E7-8E25-5E5AA6996BD5}" dt="2024-03-22T04:30:32.742" v="283" actId="478"/>
          <ac:spMkLst>
            <pc:docMk/>
            <pc:sldMk cId="0" sldId="257"/>
            <ac:spMk id="57" creationId="{C490FE9A-9717-0395-136B-DC960975D02D}"/>
          </ac:spMkLst>
        </pc:spChg>
        <pc:spChg chg="add del mod">
          <ac:chgData name="지승 유" userId="cc7770b7b878d3d8" providerId="LiveId" clId="{9A84A084-92B5-47E7-8E25-5E5AA6996BD5}" dt="2024-03-22T04:30:34.128" v="284" actId="478"/>
          <ac:spMkLst>
            <pc:docMk/>
            <pc:sldMk cId="0" sldId="257"/>
            <ac:spMk id="58" creationId="{C564CD99-BE60-0A56-7637-C88367938DA3}"/>
          </ac:spMkLst>
        </pc:spChg>
        <pc:spChg chg="add del mod">
          <ac:chgData name="지승 유" userId="cc7770b7b878d3d8" providerId="LiveId" clId="{9A84A084-92B5-47E7-8E25-5E5AA6996BD5}" dt="2024-03-22T04:30:19.519" v="278" actId="478"/>
          <ac:spMkLst>
            <pc:docMk/>
            <pc:sldMk cId="0" sldId="257"/>
            <ac:spMk id="59" creationId="{3E34E454-7926-B3F3-2F62-C8385A77E340}"/>
          </ac:spMkLst>
        </pc:spChg>
        <pc:spChg chg="add mod">
          <ac:chgData name="지승 유" userId="cc7770b7b878d3d8" providerId="LiveId" clId="{9A84A084-92B5-47E7-8E25-5E5AA6996BD5}" dt="2024-03-22T06:18:26.229" v="3717" actId="20577"/>
          <ac:spMkLst>
            <pc:docMk/>
            <pc:sldMk cId="0" sldId="257"/>
            <ac:spMk id="60" creationId="{9D54B049-AECE-55A4-073A-4563AFCD3B66}"/>
          </ac:spMkLst>
        </pc:spChg>
        <pc:spChg chg="add mod">
          <ac:chgData name="지승 유" userId="cc7770b7b878d3d8" providerId="LiveId" clId="{9A84A084-92B5-47E7-8E25-5E5AA6996BD5}" dt="2024-03-22T06:18:07.092" v="3713" actId="20577"/>
          <ac:spMkLst>
            <pc:docMk/>
            <pc:sldMk cId="0" sldId="257"/>
            <ac:spMk id="61" creationId="{82105E64-DAC1-B54D-D66F-F9E991A4508C}"/>
          </ac:spMkLst>
        </pc:spChg>
        <pc:spChg chg="add mod">
          <ac:chgData name="지승 유" userId="cc7770b7b878d3d8" providerId="LiveId" clId="{9A84A084-92B5-47E7-8E25-5E5AA6996BD5}" dt="2024-03-22T07:02:00.094" v="5470" actId="20577"/>
          <ac:spMkLst>
            <pc:docMk/>
            <pc:sldMk cId="0" sldId="257"/>
            <ac:spMk id="62" creationId="{E6DB2A58-3627-CB58-DA39-A60F4561DF0E}"/>
          </ac:spMkLst>
        </pc:spChg>
        <pc:spChg chg="add del mod">
          <ac:chgData name="지승 유" userId="cc7770b7b878d3d8" providerId="LiveId" clId="{9A84A084-92B5-47E7-8E25-5E5AA6996BD5}" dt="2024-03-22T04:30:31.819" v="282" actId="478"/>
          <ac:spMkLst>
            <pc:docMk/>
            <pc:sldMk cId="0" sldId="257"/>
            <ac:spMk id="63" creationId="{9F804424-3297-F52C-976E-A866B885F075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992" creationId="{0D4976BC-E7B0-D612-9A48-F79D69F78468}"/>
          </ac:spMkLst>
        </pc:spChg>
        <pc:spChg chg="add del mod">
          <ac:chgData name="지승 유" userId="cc7770b7b878d3d8" providerId="LiveId" clId="{9A84A084-92B5-47E7-8E25-5E5AA6996BD5}" dt="2024-03-22T05:38:00.897" v="2314" actId="478"/>
          <ac:spMkLst>
            <pc:docMk/>
            <pc:sldMk cId="0" sldId="257"/>
            <ac:spMk id="993" creationId="{30706473-BD07-49D7-0393-42BB03AAC0F7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994" creationId="{1AA5C867-51CD-51FE-04D2-CB529391754A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995" creationId="{6C8724FA-2978-E677-FB89-4B3C762BDA43}"/>
          </ac:spMkLst>
        </pc:spChg>
        <pc:spChg chg="add del mod">
          <ac:chgData name="지승 유" userId="cc7770b7b878d3d8" providerId="LiveId" clId="{9A84A084-92B5-47E7-8E25-5E5AA6996BD5}" dt="2024-03-22T04:50:19.498" v="964" actId="478"/>
          <ac:spMkLst>
            <pc:docMk/>
            <pc:sldMk cId="0" sldId="257"/>
            <ac:spMk id="996" creationId="{4AE88222-AC76-9B77-38BD-89831D359AAF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997" creationId="{33B4DE2C-4CC3-3C80-FC5A-3B7BB02607F8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998" creationId="{777A718C-AA04-4D22-54E0-B3F29D4749A5}"/>
          </ac:spMkLst>
        </pc:spChg>
        <pc:spChg chg="add del mod">
          <ac:chgData name="지승 유" userId="cc7770b7b878d3d8" providerId="LiveId" clId="{9A84A084-92B5-47E7-8E25-5E5AA6996BD5}" dt="2024-03-22T04:50:07.935" v="962" actId="478"/>
          <ac:spMkLst>
            <pc:docMk/>
            <pc:sldMk cId="0" sldId="257"/>
            <ac:spMk id="999" creationId="{468816B4-CA28-8166-EE51-02AB71916358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1000" creationId="{18412CEB-C73E-8AAD-2739-5FB5573C7030}"/>
          </ac:spMkLst>
        </pc:spChg>
        <pc:spChg chg="add mod">
          <ac:chgData name="지승 유" userId="cc7770b7b878d3d8" providerId="LiveId" clId="{9A84A084-92B5-47E7-8E25-5E5AA6996BD5}" dt="2024-03-22T04:27:15.759" v="199" actId="2711"/>
          <ac:spMkLst>
            <pc:docMk/>
            <pc:sldMk cId="0" sldId="257"/>
            <ac:spMk id="1012" creationId="{904B6D9F-3666-003B-8B03-2CDBA550A3BF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1013" creationId="{15F60892-4E2F-5B2F-3020-A03AEBA61753}"/>
          </ac:spMkLst>
        </pc:spChg>
        <pc:spChg chg="add mod">
          <ac:chgData name="지승 유" userId="cc7770b7b878d3d8" providerId="LiveId" clId="{9A84A084-92B5-47E7-8E25-5E5AA6996BD5}" dt="2024-03-22T04:27:15.759" v="199" actId="2711"/>
          <ac:spMkLst>
            <pc:docMk/>
            <pc:sldMk cId="0" sldId="257"/>
            <ac:spMk id="1014" creationId="{06AAFB64-B0EB-5CAA-27C0-6B90E450B063}"/>
          </ac:spMkLst>
        </pc:spChg>
        <pc:spChg chg="mod">
          <ac:chgData name="지승 유" userId="cc7770b7b878d3d8" providerId="LiveId" clId="{9A84A084-92B5-47E7-8E25-5E5AA6996BD5}" dt="2024-03-22T07:48:53.542" v="7339" actId="20577"/>
          <ac:spMkLst>
            <pc:docMk/>
            <pc:sldMk cId="0" sldId="257"/>
            <ac:spMk id="1017" creationId="{16B3B657-D6E1-7109-C83F-05DBC3474999}"/>
          </ac:spMkLst>
        </pc:s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2" creationId="{26C3F441-39BB-B38E-E0C3-8E2474D4B4F7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5" creationId="{154F42B9-2E86-399C-6955-8E813E0C4DA7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8" creationId="{2D071F51-AD63-E621-4554-486E10F97723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11" creationId="{DD25AED9-10AD-E5D6-A109-4396D21B57D9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14" creationId="{2B3D330F-B8CE-FD29-7CDB-BC6C855AF147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17" creationId="{2BE36A2A-8145-C464-4A3B-68B41A3AF6C0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20" creationId="{0A114E08-FDEE-2FFD-F1B6-446B7FED92C5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23" creationId="{6EB7C01E-19F8-D192-968E-07E6E39F4108}"/>
          </ac:grpSpMkLst>
        </pc:grpChg>
        <pc:grpChg chg="add del mod">
          <ac:chgData name="지승 유" userId="cc7770b7b878d3d8" providerId="LiveId" clId="{9A84A084-92B5-47E7-8E25-5E5AA6996BD5}" dt="2024-03-22T04:30:31.819" v="282" actId="478"/>
          <ac:grpSpMkLst>
            <pc:docMk/>
            <pc:sldMk cId="0" sldId="257"/>
            <ac:grpSpMk id="26" creationId="{3EFD9F70-C115-8FFC-8EB6-6CAE9B5A1207}"/>
          </ac:grpSpMkLst>
        </pc:grpChg>
        <pc:grpChg chg="add del mod">
          <ac:chgData name="지승 유" userId="cc7770b7b878d3d8" providerId="LiveId" clId="{9A84A084-92B5-47E7-8E25-5E5AA6996BD5}" dt="2024-03-22T04:30:16.199" v="277" actId="478"/>
          <ac:grpSpMkLst>
            <pc:docMk/>
            <pc:sldMk cId="0" sldId="257"/>
            <ac:grpSpMk id="29" creationId="{8597A9AE-FE75-0954-3E0D-0518902C9339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1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2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3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4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5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6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7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8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9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8.542" v="63" actId="478"/>
          <ac:grpSpMkLst>
            <pc:docMk/>
            <pc:sldMk cId="0" sldId="257"/>
            <ac:grpSpMk id="1010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11" creationId="{00000000-0000-0000-0000-000000000000}"/>
          </ac:grpSpMkLst>
        </pc:grpChg>
        <pc:grpChg chg="add mod">
          <ac:chgData name="지승 유" userId="cc7770b7b878d3d8" providerId="LiveId" clId="{9A84A084-92B5-47E7-8E25-5E5AA6996BD5}" dt="2024-03-22T04:23:39.806" v="65"/>
          <ac:grpSpMkLst>
            <pc:docMk/>
            <pc:sldMk cId="0" sldId="257"/>
            <ac:grpSpMk id="1015" creationId="{26550E95-8F13-6647-50DE-2FC26406BD00}"/>
          </ac:grpSpMkLst>
        </pc:grp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4" creationId="{B5A6E2C2-1DBB-9BFB-FE03-89DA3BC3EDAB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7" creationId="{C0E259C2-326B-CE2B-1623-8FC1F96227E3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10" creationId="{A286545E-5C34-2836-83BB-AFA091656AB9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13" creationId="{7DECE451-C2A1-61F3-7516-6C49904E553D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16" creationId="{391120C6-BE52-88F3-3D73-00FFAD77F7E9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19" creationId="{11180073-93FE-FB1C-5540-1B76CCA74C61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22" creationId="{AE208E5D-2538-3574-884F-01604E171DCE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25" creationId="{3DE93078-780F-37D2-A3E6-0BEF9F6B6603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28" creationId="{FAE6B2DA-F05E-4B86-37AC-760188D2DEE4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31" creationId="{59F60DF7-9CB3-4C89-63ED-8CA3D04B41DA}"/>
          </ac:picMkLst>
        </pc:picChg>
        <pc:picChg chg="mod">
          <ac:chgData name="지승 유" userId="cc7770b7b878d3d8" providerId="LiveId" clId="{9A84A084-92B5-47E7-8E25-5E5AA6996BD5}" dt="2024-03-22T04:23:39.806" v="65"/>
          <ac:picMkLst>
            <pc:docMk/>
            <pc:sldMk cId="0" sldId="257"/>
            <ac:picMk id="1016" creationId="{8E934C36-2AF7-D500-CA04-83D9747F592A}"/>
          </ac:picMkLst>
        </pc:picChg>
      </pc:sldChg>
      <pc:sldChg chg="addSp delSp modSp mod">
        <pc:chgData name="지승 유" userId="cc7770b7b878d3d8" providerId="LiveId" clId="{9A84A084-92B5-47E7-8E25-5E5AA6996BD5}" dt="2024-03-22T07:49:01.953" v="7342" actId="20577"/>
        <pc:sldMkLst>
          <pc:docMk/>
          <pc:sldMk cId="0" sldId="258"/>
        </pc:sldMkLst>
        <pc:spChg chg="del mod">
          <ac:chgData name="지승 유" userId="cc7770b7b878d3d8" providerId="LiveId" clId="{9A84A084-92B5-47E7-8E25-5E5AA6996BD5}" dt="2024-03-22T04:33:14.231" v="430" actId="478"/>
          <ac:spMkLst>
            <pc:docMk/>
            <pc:sldMk cId="0" sldId="258"/>
            <ac:spMk id="2" creationId="{10C5F19A-E0F0-2A02-AF16-48A491165278}"/>
          </ac:spMkLst>
        </pc:spChg>
        <pc:spChg chg="add mod">
          <ac:chgData name="지승 유" userId="cc7770b7b878d3d8" providerId="LiveId" clId="{9A84A084-92B5-47E7-8E25-5E5AA6996BD5}" dt="2024-03-22T04:37:35.273" v="526" actId="2711"/>
          <ac:spMkLst>
            <pc:docMk/>
            <pc:sldMk cId="0" sldId="258"/>
            <ac:spMk id="7" creationId="{9EEE6C72-397D-8505-B3A5-17E437AB705C}"/>
          </ac:spMkLst>
        </pc:spChg>
        <pc:spChg chg="add mod">
          <ac:chgData name="지승 유" userId="cc7770b7b878d3d8" providerId="LiveId" clId="{9A84A084-92B5-47E7-8E25-5E5AA6996BD5}" dt="2024-03-22T04:44:17.641" v="696" actId="14100"/>
          <ac:spMkLst>
            <pc:docMk/>
            <pc:sldMk cId="0" sldId="258"/>
            <ac:spMk id="8" creationId="{ACF1020D-3091-38F5-36EE-3D0C847AB6E0}"/>
          </ac:spMkLst>
        </pc:spChg>
        <pc:spChg chg="del mod">
          <ac:chgData name="지승 유" userId="cc7770b7b878d3d8" providerId="LiveId" clId="{9A84A084-92B5-47E7-8E25-5E5AA6996BD5}" dt="2024-03-22T04:33:14.231" v="430" actId="478"/>
          <ac:spMkLst>
            <pc:docMk/>
            <pc:sldMk cId="0" sldId="258"/>
            <ac:spMk id="14" creationId="{00000000-0000-0000-0000-000000000000}"/>
          </ac:spMkLst>
        </pc:spChg>
        <pc:spChg chg="del mod">
          <ac:chgData name="지승 유" userId="cc7770b7b878d3d8" providerId="LiveId" clId="{9A84A084-92B5-47E7-8E25-5E5AA6996BD5}" dt="2024-03-22T04:33:14.231" v="430" actId="478"/>
          <ac:spMkLst>
            <pc:docMk/>
            <pc:sldMk cId="0" sldId="258"/>
            <ac:spMk id="15" creationId="{00000000-0000-0000-0000-000000000000}"/>
          </ac:spMkLst>
        </pc:spChg>
        <pc:spChg chg="del mod">
          <ac:chgData name="지승 유" userId="cc7770b7b878d3d8" providerId="LiveId" clId="{9A84A084-92B5-47E7-8E25-5E5AA6996BD5}" dt="2024-03-22T04:33:16.517" v="431" actId="478"/>
          <ac:spMkLst>
            <pc:docMk/>
            <pc:sldMk cId="0" sldId="258"/>
            <ac:spMk id="16" creationId="{00000000-0000-0000-0000-000000000000}"/>
          </ac:spMkLst>
        </pc:spChg>
        <pc:spChg chg="del">
          <ac:chgData name="지승 유" userId="cc7770b7b878d3d8" providerId="LiveId" clId="{9A84A084-92B5-47E7-8E25-5E5AA6996BD5}" dt="2024-03-22T04:33:18.469" v="432" actId="478"/>
          <ac:spMkLst>
            <pc:docMk/>
            <pc:sldMk cId="0" sldId="258"/>
            <ac:spMk id="17" creationId="{00000000-0000-0000-0000-000000000000}"/>
          </ac:spMkLst>
        </pc:spChg>
        <pc:spChg chg="del mod">
          <ac:chgData name="지승 유" userId="cc7770b7b878d3d8" providerId="LiveId" clId="{9A84A084-92B5-47E7-8E25-5E5AA6996BD5}" dt="2024-03-22T04:33:19.593" v="433" actId="478"/>
          <ac:spMkLst>
            <pc:docMk/>
            <pc:sldMk cId="0" sldId="258"/>
            <ac:spMk id="18" creationId="{00000000-0000-0000-0000-000000000000}"/>
          </ac:spMkLst>
        </pc:spChg>
        <pc:spChg chg="del mod">
          <ac:chgData name="지승 유" userId="cc7770b7b878d3d8" providerId="LiveId" clId="{9A84A084-92B5-47E7-8E25-5E5AA6996BD5}" dt="2024-03-22T04:33:14.231" v="430" actId="478"/>
          <ac:spMkLst>
            <pc:docMk/>
            <pc:sldMk cId="0" sldId="258"/>
            <ac:spMk id="19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4:37:35.273" v="526" actId="2711"/>
          <ac:spMkLst>
            <pc:docMk/>
            <pc:sldMk cId="0" sldId="258"/>
            <ac:spMk id="20" creationId="{044B7E90-1B34-BAD4-98C5-6345081038AC}"/>
          </ac:spMkLst>
        </pc:spChg>
        <pc:spChg chg="mod">
          <ac:chgData name="지승 유" userId="cc7770b7b878d3d8" providerId="LiveId" clId="{9A84A084-92B5-47E7-8E25-5E5AA6996BD5}" dt="2024-03-22T07:49:01.953" v="7342" actId="20577"/>
          <ac:spMkLst>
            <pc:docMk/>
            <pc:sldMk cId="0" sldId="258"/>
            <ac:spMk id="22" creationId="{A329D330-BDEE-2869-CC5A-1E38D900952F}"/>
          </ac:spMkLst>
        </pc:spChg>
        <pc:grpChg chg="add mod">
          <ac:chgData name="지승 유" userId="cc7770b7b878d3d8" providerId="LiveId" clId="{9A84A084-92B5-47E7-8E25-5E5AA6996BD5}" dt="2024-03-22T04:33:20.549" v="434"/>
          <ac:grpSpMkLst>
            <pc:docMk/>
            <pc:sldMk cId="0" sldId="258"/>
            <ac:grpSpMk id="4" creationId="{6B403D2B-2513-2AF9-5E49-4BE4FD0C971B}"/>
          </ac:grpSpMkLst>
        </pc:grpChg>
        <pc:grpChg chg="del">
          <ac:chgData name="지승 유" userId="cc7770b7b878d3d8" providerId="LiveId" clId="{9A84A084-92B5-47E7-8E25-5E5AA6996BD5}" dt="2024-03-22T04:33:14.231" v="430" actId="478"/>
          <ac:grpSpMkLst>
            <pc:docMk/>
            <pc:sldMk cId="0" sldId="258"/>
            <ac:grpSpMk id="1001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33:14.231" v="430" actId="478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33:14.231" v="430" actId="478"/>
          <ac:grpSpMkLst>
            <pc:docMk/>
            <pc:sldMk cId="0" sldId="258"/>
            <ac:grpSpMk id="1003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33:14.231" v="430" actId="478"/>
          <ac:grpSpMkLst>
            <pc:docMk/>
            <pc:sldMk cId="0" sldId="258"/>
            <ac:grpSpMk id="1004" creationId="{00000000-0000-0000-0000-000000000000}"/>
          </ac:grpSpMkLst>
        </pc:grpChg>
        <pc:graphicFrameChg chg="add mod modGraphic">
          <ac:chgData name="지승 유" userId="cc7770b7b878d3d8" providerId="LiveId" clId="{9A84A084-92B5-47E7-8E25-5E5AA6996BD5}" dt="2024-03-22T04:33:46.136" v="452" actId="20577"/>
          <ac:graphicFrameMkLst>
            <pc:docMk/>
            <pc:sldMk cId="0" sldId="258"/>
            <ac:graphicFrameMk id="10" creationId="{1957C63B-75B7-2186-FF45-2B85964D3943}"/>
          </ac:graphicFrameMkLst>
        </pc:graphicFrameChg>
        <pc:graphicFrameChg chg="add mod modGraphic">
          <ac:chgData name="지승 유" userId="cc7770b7b878d3d8" providerId="LiveId" clId="{9A84A084-92B5-47E7-8E25-5E5AA6996BD5}" dt="2024-03-22T05:21:32.631" v="2065" actId="20577"/>
          <ac:graphicFrameMkLst>
            <pc:docMk/>
            <pc:sldMk cId="0" sldId="258"/>
            <ac:graphicFrameMk id="11" creationId="{7DE0823C-0CC5-AE11-3B45-19B3D74FC3BA}"/>
          </ac:graphicFrameMkLst>
        </pc:graphicFrameChg>
        <pc:graphicFrameChg chg="add mod modGraphic">
          <ac:chgData name="지승 유" userId="cc7770b7b878d3d8" providerId="LiveId" clId="{9A84A084-92B5-47E7-8E25-5E5AA6996BD5}" dt="2024-03-22T04:37:49.288" v="542" actId="20577"/>
          <ac:graphicFrameMkLst>
            <pc:docMk/>
            <pc:sldMk cId="0" sldId="258"/>
            <ac:graphicFrameMk id="13" creationId="{851A818F-A548-94C9-E699-0F68A557787F}"/>
          </ac:graphicFrameMkLst>
        </pc:graphicFrameChg>
        <pc:picChg chg="mod">
          <ac:chgData name="지승 유" userId="cc7770b7b878d3d8" providerId="LiveId" clId="{9A84A084-92B5-47E7-8E25-5E5AA6996BD5}" dt="2024-03-22T04:33:20.549" v="434"/>
          <ac:picMkLst>
            <pc:docMk/>
            <pc:sldMk cId="0" sldId="258"/>
            <ac:picMk id="5" creationId="{6388F53F-E6B9-22F2-4A0D-17B71BED8DFC}"/>
          </ac:picMkLst>
        </pc:picChg>
        <pc:cxnChg chg="add mod">
          <ac:chgData name="지승 유" userId="cc7770b7b878d3d8" providerId="LiveId" clId="{9A84A084-92B5-47E7-8E25-5E5AA6996BD5}" dt="2024-03-22T04:33:20.549" v="434"/>
          <ac:cxnSpMkLst>
            <pc:docMk/>
            <pc:sldMk cId="0" sldId="258"/>
            <ac:cxnSpMk id="21" creationId="{6C52D140-EB4D-2443-FE75-3F636B3DE302}"/>
          </ac:cxnSpMkLst>
        </pc:cxnChg>
      </pc:sldChg>
      <pc:sldChg chg="del">
        <pc:chgData name="지승 유" userId="cc7770b7b878d3d8" providerId="LiveId" clId="{9A84A084-92B5-47E7-8E25-5E5AA6996BD5}" dt="2024-03-22T07:02:52.864" v="5513" actId="47"/>
        <pc:sldMkLst>
          <pc:docMk/>
          <pc:sldMk cId="0" sldId="259"/>
        </pc:sldMkLst>
      </pc:sldChg>
      <pc:sldChg chg="addSp delSp modSp mod ord">
        <pc:chgData name="지승 유" userId="cc7770b7b878d3d8" providerId="LiveId" clId="{9A84A084-92B5-47E7-8E25-5E5AA6996BD5}" dt="2024-03-22T07:49:15.434" v="7351" actId="20577"/>
        <pc:sldMkLst>
          <pc:docMk/>
          <pc:sldMk cId="0" sldId="260"/>
        </pc:sldMkLst>
        <pc:spChg chg="mod">
          <ac:chgData name="지승 유" userId="cc7770b7b878d3d8" providerId="LiveId" clId="{9A84A084-92B5-47E7-8E25-5E5AA6996BD5}" dt="2024-03-22T07:49:15.434" v="7351" actId="20577"/>
          <ac:spMkLst>
            <pc:docMk/>
            <pc:sldMk cId="0" sldId="260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5:08:50.678" v="1548" actId="207"/>
          <ac:spMkLst>
            <pc:docMk/>
            <pc:sldMk cId="0" sldId="260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4:58:03.029" v="1209" actId="1076"/>
          <ac:spMkLst>
            <pc:docMk/>
            <pc:sldMk cId="0" sldId="260"/>
            <ac:spMk id="17" creationId="{00000000-0000-0000-0000-000000000000}"/>
          </ac:spMkLst>
        </pc:spChg>
        <pc:spChg chg="del">
          <ac:chgData name="지승 유" userId="cc7770b7b878d3d8" providerId="LiveId" clId="{9A84A084-92B5-47E7-8E25-5E5AA6996BD5}" dt="2024-03-22T04:40:21.513" v="577" actId="478"/>
          <ac:spMkLst>
            <pc:docMk/>
            <pc:sldMk cId="0" sldId="260"/>
            <ac:spMk id="18" creationId="{00000000-0000-0000-0000-000000000000}"/>
          </ac:spMkLst>
        </pc:spChg>
        <pc:spChg chg="mod">
          <ac:chgData name="지승 유" userId="cc7770b7b878d3d8" providerId="LiveId" clId="{9A84A084-92B5-47E7-8E25-5E5AA6996BD5}" dt="2024-03-22T04:42:43.927" v="614" actId="403"/>
          <ac:spMkLst>
            <pc:docMk/>
            <pc:sldMk cId="0" sldId="260"/>
            <ac:spMk id="19" creationId="{00000000-0000-0000-0000-000000000000}"/>
          </ac:spMkLst>
        </pc:spChg>
        <pc:spChg chg="del mod">
          <ac:chgData name="지승 유" userId="cc7770b7b878d3d8" providerId="LiveId" clId="{9A84A084-92B5-47E7-8E25-5E5AA6996BD5}" dt="2024-03-22T04:51:33.535" v="969" actId="478"/>
          <ac:spMkLst>
            <pc:docMk/>
            <pc:sldMk cId="0" sldId="260"/>
            <ac:spMk id="20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9:36.062" v="1556" actId="207"/>
          <ac:spMkLst>
            <pc:docMk/>
            <pc:sldMk cId="0" sldId="260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7:35.179" v="1513" actId="20577"/>
          <ac:spMkLst>
            <pc:docMk/>
            <pc:sldMk cId="0" sldId="260"/>
            <ac:spMk id="22" creationId="{00000000-0000-0000-0000-000000000000}"/>
          </ac:spMkLst>
        </pc:spChg>
        <pc:grpChg chg="del">
          <ac:chgData name="지승 유" userId="cc7770b7b878d3d8" providerId="LiveId" clId="{9A84A084-92B5-47E7-8E25-5E5AA6996BD5}" dt="2024-03-22T04:42:03.585" v="585" actId="478"/>
          <ac:grpSpMkLst>
            <pc:docMk/>
            <pc:sldMk cId="0" sldId="260"/>
            <ac:grpSpMk id="1001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42:05.159" v="586" actId="478"/>
          <ac:grpSpMkLst>
            <pc:docMk/>
            <pc:sldMk cId="0" sldId="260"/>
            <ac:grpSpMk id="1002" creationId="{00000000-0000-0000-0000-000000000000}"/>
          </ac:grpSpMkLst>
        </pc:grpChg>
        <pc:picChg chg="add mod">
          <ac:chgData name="지승 유" userId="cc7770b7b878d3d8" providerId="LiveId" clId="{9A84A084-92B5-47E7-8E25-5E5AA6996BD5}" dt="2024-03-22T04:42:50.565" v="615" actId="208"/>
          <ac:picMkLst>
            <pc:docMk/>
            <pc:sldMk cId="0" sldId="260"/>
            <ac:picMk id="7" creationId="{ACA7C28E-F72E-8B58-28B9-18A08727E8A0}"/>
          </ac:picMkLst>
        </pc:picChg>
        <pc:picChg chg="add mod">
          <ac:chgData name="지승 유" userId="cc7770b7b878d3d8" providerId="LiveId" clId="{9A84A084-92B5-47E7-8E25-5E5AA6996BD5}" dt="2024-03-22T04:43:15.114" v="617" actId="1076"/>
          <ac:picMkLst>
            <pc:docMk/>
            <pc:sldMk cId="0" sldId="260"/>
            <ac:picMk id="10" creationId="{330CF8AB-B448-4511-7D7C-D383BC0D930D}"/>
          </ac:picMkLst>
        </pc:picChg>
        <pc:picChg chg="add mod">
          <ac:chgData name="지승 유" userId="cc7770b7b878d3d8" providerId="LiveId" clId="{9A84A084-92B5-47E7-8E25-5E5AA6996BD5}" dt="2024-03-22T04:56:55.368" v="1180" actId="14100"/>
          <ac:picMkLst>
            <pc:docMk/>
            <pc:sldMk cId="0" sldId="260"/>
            <ac:picMk id="14" creationId="{01E70CFC-7C01-8FEB-9DBD-4B4CE897370D}"/>
          </ac:picMkLst>
        </pc:picChg>
        <pc:cxnChg chg="add mod">
          <ac:chgData name="지승 유" userId="cc7770b7b878d3d8" providerId="LiveId" clId="{9A84A084-92B5-47E7-8E25-5E5AA6996BD5}" dt="2024-03-22T04:58:11.096" v="1210" actId="1076"/>
          <ac:cxnSpMkLst>
            <pc:docMk/>
            <pc:sldMk cId="0" sldId="260"/>
            <ac:cxnSpMk id="16" creationId="{32139A48-AE11-691C-5688-5E8F9E4005A9}"/>
          </ac:cxnSpMkLst>
        </pc:cxnChg>
      </pc:sldChg>
      <pc:sldChg chg="del">
        <pc:chgData name="지승 유" userId="cc7770b7b878d3d8" providerId="LiveId" clId="{9A84A084-92B5-47E7-8E25-5E5AA6996BD5}" dt="2024-03-22T07:02:48.741" v="5512" actId="47"/>
        <pc:sldMkLst>
          <pc:docMk/>
          <pc:sldMk cId="0" sldId="261"/>
        </pc:sldMkLst>
      </pc:sldChg>
      <pc:sldChg chg="del">
        <pc:chgData name="지승 유" userId="cc7770b7b878d3d8" providerId="LiveId" clId="{9A84A084-92B5-47E7-8E25-5E5AA6996BD5}" dt="2024-03-22T07:02:46.935" v="5511" actId="47"/>
        <pc:sldMkLst>
          <pc:docMk/>
          <pc:sldMk cId="0" sldId="262"/>
        </pc:sldMkLst>
      </pc:sldChg>
      <pc:sldChg chg="del">
        <pc:chgData name="지승 유" userId="cc7770b7b878d3d8" providerId="LiveId" clId="{9A84A084-92B5-47E7-8E25-5E5AA6996BD5}" dt="2024-03-22T07:02:39.087" v="5510" actId="47"/>
        <pc:sldMkLst>
          <pc:docMk/>
          <pc:sldMk cId="0" sldId="263"/>
        </pc:sldMkLst>
      </pc:sldChg>
      <pc:sldChg chg="addSp delSp modSp mod">
        <pc:chgData name="지승 유" userId="cc7770b7b878d3d8" providerId="LiveId" clId="{9A84A084-92B5-47E7-8E25-5E5AA6996BD5}" dt="2024-03-22T07:53:20.021" v="7459" actId="20577"/>
        <pc:sldMkLst>
          <pc:docMk/>
          <pc:sldMk cId="0" sldId="264"/>
        </pc:sldMkLst>
        <pc:spChg chg="mod">
          <ac:chgData name="지승 유" userId="cc7770b7b878d3d8" providerId="LiveId" clId="{9A84A084-92B5-47E7-8E25-5E5AA6996BD5}" dt="2024-03-22T07:53:20.021" v="7459" actId="20577"/>
          <ac:spMkLst>
            <pc:docMk/>
            <pc:sldMk cId="0" sldId="264"/>
            <ac:spMk id="4" creationId="{CB14C414-B25B-3F13-851A-C8E90CCAE874}"/>
          </ac:spMkLst>
        </pc:spChg>
        <pc:spChg chg="mod">
          <ac:chgData name="지승 유" userId="cc7770b7b878d3d8" providerId="LiveId" clId="{9A84A084-92B5-47E7-8E25-5E5AA6996BD5}" dt="2024-03-22T07:40:18.219" v="6221" actId="20577"/>
          <ac:spMkLst>
            <pc:docMk/>
            <pc:sldMk cId="0" sldId="264"/>
            <ac:spMk id="5" creationId="{00000000-0000-0000-0000-000000000000}"/>
          </ac:spMkLst>
        </pc:spChg>
        <pc:spChg chg="del">
          <ac:chgData name="지승 유" userId="cc7770b7b878d3d8" providerId="LiveId" clId="{9A84A084-92B5-47E7-8E25-5E5AA6996BD5}" dt="2024-03-22T07:43:45.992" v="6485" actId="478"/>
          <ac:spMkLst>
            <pc:docMk/>
            <pc:sldMk cId="0" sldId="264"/>
            <ac:spMk id="6" creationId="{00000000-0000-0000-0000-000000000000}"/>
          </ac:spMkLst>
        </pc:spChg>
        <pc:spChg chg="del">
          <ac:chgData name="지승 유" userId="cc7770b7b878d3d8" providerId="LiveId" clId="{9A84A084-92B5-47E7-8E25-5E5AA6996BD5}" dt="2024-03-22T07:40:19.647" v="6222" actId="478"/>
          <ac:spMkLst>
            <pc:docMk/>
            <pc:sldMk cId="0" sldId="264"/>
            <ac:spMk id="7" creationId="{00000000-0000-0000-0000-000000000000}"/>
          </ac:spMkLst>
        </pc:spChg>
        <pc:spChg chg="mod">
          <ac:chgData name="지승 유" userId="cc7770b7b878d3d8" providerId="LiveId" clId="{9A84A084-92B5-47E7-8E25-5E5AA6996BD5}" dt="2024-03-22T07:45:14.448" v="6654" actId="20577"/>
          <ac:spMkLst>
            <pc:docMk/>
            <pc:sldMk cId="0" sldId="264"/>
            <ac:spMk id="8" creationId="{00000000-0000-0000-0000-000000000000}"/>
          </ac:spMkLst>
        </pc:spChg>
        <pc:spChg chg="mod">
          <ac:chgData name="지승 유" userId="cc7770b7b878d3d8" providerId="LiveId" clId="{9A84A084-92B5-47E7-8E25-5E5AA6996BD5}" dt="2024-03-22T07:43:19.870" v="6484" actId="122"/>
          <ac:spMkLst>
            <pc:docMk/>
            <pc:sldMk cId="0" sldId="264"/>
            <ac:spMk id="9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48:29.274" v="7336" actId="20577"/>
          <ac:spMkLst>
            <pc:docMk/>
            <pc:sldMk cId="0" sldId="264"/>
            <ac:spMk id="15" creationId="{D8399D82-5872-4FC3-E8A8-774B2EF7B061}"/>
          </ac:spMkLst>
        </pc:spChg>
        <pc:spChg chg="add mod">
          <ac:chgData name="지승 유" userId="cc7770b7b878d3d8" providerId="LiveId" clId="{9A84A084-92B5-47E7-8E25-5E5AA6996BD5}" dt="2024-03-22T07:46:51.835" v="6986" actId="14100"/>
          <ac:spMkLst>
            <pc:docMk/>
            <pc:sldMk cId="0" sldId="264"/>
            <ac:spMk id="16" creationId="{837D6321-4F5A-A3E3-60C3-0B5ECB5AD389}"/>
          </ac:spMkLst>
        </pc:spChg>
        <pc:spChg chg="mod">
          <ac:chgData name="지승 유" userId="cc7770b7b878d3d8" providerId="LiveId" clId="{9A84A084-92B5-47E7-8E25-5E5AA6996BD5}" dt="2024-03-22T07:46:43.451" v="6971" actId="20577"/>
          <ac:spMkLst>
            <pc:docMk/>
            <pc:sldMk cId="0" sldId="264"/>
            <ac:spMk id="22" creationId="{00000000-0000-0000-0000-000000000000}"/>
          </ac:spMkLst>
        </pc:spChg>
        <pc:spChg chg="mod">
          <ac:chgData name="지승 유" userId="cc7770b7b878d3d8" providerId="LiveId" clId="{9A84A084-92B5-47E7-8E25-5E5AA6996BD5}" dt="2024-03-22T07:45:40.673" v="6715" actId="14100"/>
          <ac:spMkLst>
            <pc:docMk/>
            <pc:sldMk cId="0" sldId="264"/>
            <ac:spMk id="23" creationId="{00000000-0000-0000-0000-000000000000}"/>
          </ac:spMkLst>
        </pc:spChg>
        <pc:grpChg chg="add mod">
          <ac:chgData name="지승 유" userId="cc7770b7b878d3d8" providerId="LiveId" clId="{9A84A084-92B5-47E7-8E25-5E5AA6996BD5}" dt="2024-03-22T07:41:12.317" v="6332" actId="571"/>
          <ac:grpSpMkLst>
            <pc:docMk/>
            <pc:sldMk cId="0" sldId="264"/>
            <ac:grpSpMk id="12" creationId="{E9DD5E60-12AF-8A69-1AD5-CA1E180D6356}"/>
          </ac:grpSpMkLst>
        </pc:grpChg>
        <pc:grpChg chg="add mod">
          <ac:chgData name="지승 유" userId="cc7770b7b878d3d8" providerId="LiveId" clId="{9A84A084-92B5-47E7-8E25-5E5AA6996BD5}" dt="2024-03-22T07:43:10.039" v="6481" actId="14100"/>
          <ac:grpSpMkLst>
            <pc:docMk/>
            <pc:sldMk cId="0" sldId="264"/>
            <ac:grpSpMk id="18" creationId="{6B6B4FEE-7622-8193-DCAA-C36563857BD5}"/>
          </ac:grpSpMkLst>
        </pc:grpChg>
        <pc:grpChg chg="del">
          <ac:chgData name="지승 유" userId="cc7770b7b878d3d8" providerId="LiveId" clId="{9A84A084-92B5-47E7-8E25-5E5AA6996BD5}" dt="2024-03-22T07:40:43.985" v="6257" actId="478"/>
          <ac:grpSpMkLst>
            <pc:docMk/>
            <pc:sldMk cId="0" sldId="264"/>
            <ac:grpSpMk id="1001" creationId="{00000000-0000-0000-0000-000000000000}"/>
          </ac:grpSpMkLst>
        </pc:grpChg>
        <pc:grpChg chg="mod">
          <ac:chgData name="지승 유" userId="cc7770b7b878d3d8" providerId="LiveId" clId="{9A84A084-92B5-47E7-8E25-5E5AA6996BD5}" dt="2024-03-22T07:41:06.116" v="6331" actId="1036"/>
          <ac:grpSpMkLst>
            <pc:docMk/>
            <pc:sldMk cId="0" sldId="264"/>
            <ac:grpSpMk id="1002" creationId="{00000000-0000-0000-0000-000000000000}"/>
          </ac:grpSpMkLst>
        </pc:grpChg>
        <pc:grpChg chg="mod">
          <ac:chgData name="지승 유" userId="cc7770b7b878d3d8" providerId="LiveId" clId="{9A84A084-92B5-47E7-8E25-5E5AA6996BD5}" dt="2024-03-22T07:41:51.362" v="6339" actId="1076"/>
          <ac:grpSpMkLst>
            <pc:docMk/>
            <pc:sldMk cId="0" sldId="264"/>
            <ac:grpSpMk id="1003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7:40:43.079" v="6256" actId="478"/>
          <ac:grpSpMkLst>
            <pc:docMk/>
            <pc:sldMk cId="0" sldId="264"/>
            <ac:grpSpMk id="1004" creationId="{00000000-0000-0000-0000-000000000000}"/>
          </ac:grpSpMkLst>
        </pc:grpChg>
        <pc:picChg chg="mod">
          <ac:chgData name="지승 유" userId="cc7770b7b878d3d8" providerId="LiveId" clId="{9A84A084-92B5-47E7-8E25-5E5AA6996BD5}" dt="2024-03-22T07:41:12.317" v="6332" actId="571"/>
          <ac:picMkLst>
            <pc:docMk/>
            <pc:sldMk cId="0" sldId="264"/>
            <ac:picMk id="13" creationId="{4A4E6179-ECB3-0FA8-D249-97A0DFD4DFA3}"/>
          </ac:picMkLst>
        </pc:picChg>
        <pc:picChg chg="mod">
          <ac:chgData name="지승 유" userId="cc7770b7b878d3d8" providerId="LiveId" clId="{9A84A084-92B5-47E7-8E25-5E5AA6996BD5}" dt="2024-03-22T07:42:41.443" v="6476"/>
          <ac:picMkLst>
            <pc:docMk/>
            <pc:sldMk cId="0" sldId="264"/>
            <ac:picMk id="19" creationId="{81FFFA88-EB0E-1753-82C9-607E048DE906}"/>
          </ac:picMkLst>
        </pc:picChg>
        <pc:cxnChg chg="add mod">
          <ac:chgData name="지승 유" userId="cc7770b7b878d3d8" providerId="LiveId" clId="{9A84A084-92B5-47E7-8E25-5E5AA6996BD5}" dt="2024-03-22T07:40:14.817" v="6212" actId="1076"/>
          <ac:cxnSpMkLst>
            <pc:docMk/>
            <pc:sldMk cId="0" sldId="264"/>
            <ac:cxnSpMk id="10" creationId="{BEBA0CC7-EED8-F5D1-9C30-860AACD32716}"/>
          </ac:cxnSpMkLst>
        </pc:cxnChg>
      </pc:sldChg>
      <pc:sldChg chg="addSp delSp modSp add mod">
        <pc:chgData name="지승 유" userId="cc7770b7b878d3d8" providerId="LiveId" clId="{9A84A084-92B5-47E7-8E25-5E5AA6996BD5}" dt="2024-03-22T07:49:10.693" v="7348" actId="20577"/>
        <pc:sldMkLst>
          <pc:docMk/>
          <pc:sldMk cId="659234699" sldId="265"/>
        </pc:sldMkLst>
        <pc:spChg chg="add mod">
          <ac:chgData name="지승 유" userId="cc7770b7b878d3d8" providerId="LiveId" clId="{9A84A084-92B5-47E7-8E25-5E5AA6996BD5}" dt="2024-03-22T04:39:25.584" v="547" actId="1076"/>
          <ac:spMkLst>
            <pc:docMk/>
            <pc:sldMk cId="659234699" sldId="265"/>
            <ac:spMk id="6" creationId="{425FCDA0-3862-580D-00C4-44C9FC1F64F3}"/>
          </ac:spMkLst>
        </pc:spChg>
        <pc:spChg chg="mod">
          <ac:chgData name="지승 유" userId="cc7770b7b878d3d8" providerId="LiveId" clId="{9A84A084-92B5-47E7-8E25-5E5AA6996BD5}" dt="2024-03-22T04:39:13.774" v="545" actId="14100"/>
          <ac:spMkLst>
            <pc:docMk/>
            <pc:sldMk cId="659234699" sldId="265"/>
            <ac:spMk id="7" creationId="{9EEE6C72-397D-8505-B3A5-17E437AB705C}"/>
          </ac:spMkLst>
        </pc:spChg>
        <pc:spChg chg="del">
          <ac:chgData name="지승 유" userId="cc7770b7b878d3d8" providerId="LiveId" clId="{9A84A084-92B5-47E7-8E25-5E5AA6996BD5}" dt="2024-03-22T04:36:32.282" v="482" actId="478"/>
          <ac:spMkLst>
            <pc:docMk/>
            <pc:sldMk cId="659234699" sldId="265"/>
            <ac:spMk id="8" creationId="{ACF1020D-3091-38F5-36EE-3D0C847AB6E0}"/>
          </ac:spMkLst>
        </pc:spChg>
        <pc:spChg chg="mod">
          <ac:chgData name="지승 유" userId="cc7770b7b878d3d8" providerId="LiveId" clId="{9A84A084-92B5-47E7-8E25-5E5AA6996BD5}" dt="2024-03-22T07:49:10.693" v="7348" actId="20577"/>
          <ac:spMkLst>
            <pc:docMk/>
            <pc:sldMk cId="659234699" sldId="265"/>
            <ac:spMk id="14" creationId="{3DC095A0-AEFF-EA2A-8967-B4FDD766441C}"/>
          </ac:spMkLst>
        </pc:spChg>
        <pc:grpChg chg="add mod">
          <ac:chgData name="지승 유" userId="cc7770b7b878d3d8" providerId="LiveId" clId="{9A84A084-92B5-47E7-8E25-5E5AA6996BD5}" dt="2024-03-22T04:39:34.227" v="549" actId="1076"/>
          <ac:grpSpMkLst>
            <pc:docMk/>
            <pc:sldMk cId="659234699" sldId="265"/>
            <ac:grpSpMk id="9" creationId="{3119B353-ADBD-0A21-8B00-05AE8D5BE158}"/>
          </ac:grpSpMkLst>
        </pc:grpChg>
        <pc:graphicFrameChg chg="del">
          <ac:chgData name="지승 유" userId="cc7770b7b878d3d8" providerId="LiveId" clId="{9A84A084-92B5-47E7-8E25-5E5AA6996BD5}" dt="2024-03-22T04:36:33.979" v="483" actId="478"/>
          <ac:graphicFrameMkLst>
            <pc:docMk/>
            <pc:sldMk cId="659234699" sldId="265"/>
            <ac:graphicFrameMk id="10" creationId="{1957C63B-75B7-2186-FF45-2B85964D3943}"/>
          </ac:graphicFrameMkLst>
        </pc:graphicFrameChg>
        <pc:graphicFrameChg chg="del">
          <ac:chgData name="지승 유" userId="cc7770b7b878d3d8" providerId="LiveId" clId="{9A84A084-92B5-47E7-8E25-5E5AA6996BD5}" dt="2024-03-22T04:36:35.945" v="484" actId="478"/>
          <ac:graphicFrameMkLst>
            <pc:docMk/>
            <pc:sldMk cId="659234699" sldId="265"/>
            <ac:graphicFrameMk id="11" creationId="{7DE0823C-0CC5-AE11-3B45-19B3D74FC3BA}"/>
          </ac:graphicFrameMkLst>
        </pc:graphicFrameChg>
        <pc:graphicFrameChg chg="del">
          <ac:chgData name="지승 유" userId="cc7770b7b878d3d8" providerId="LiveId" clId="{9A84A084-92B5-47E7-8E25-5E5AA6996BD5}" dt="2024-03-22T04:36:37.238" v="485" actId="478"/>
          <ac:graphicFrameMkLst>
            <pc:docMk/>
            <pc:sldMk cId="659234699" sldId="265"/>
            <ac:graphicFrameMk id="13" creationId="{851A818F-A548-94C9-E699-0F68A557787F}"/>
          </ac:graphicFrameMkLst>
        </pc:graphicFrameChg>
        <pc:picChg chg="add mod">
          <ac:chgData name="지승 유" userId="cc7770b7b878d3d8" providerId="LiveId" clId="{9A84A084-92B5-47E7-8E25-5E5AA6996BD5}" dt="2024-03-22T04:39:05.319" v="544" actId="1076"/>
          <ac:picMkLst>
            <pc:docMk/>
            <pc:sldMk cId="659234699" sldId="265"/>
            <ac:picMk id="3" creationId="{B17CCCA8-B40E-C26F-BB2C-00B062E25C38}"/>
          </ac:picMkLst>
        </pc:picChg>
        <pc:picChg chg="mod">
          <ac:chgData name="지승 유" userId="cc7770b7b878d3d8" providerId="LiveId" clId="{9A84A084-92B5-47E7-8E25-5E5AA6996BD5}" dt="2024-03-22T04:39:29.838" v="548"/>
          <ac:picMkLst>
            <pc:docMk/>
            <pc:sldMk cId="659234699" sldId="265"/>
            <ac:picMk id="12" creationId="{747F2CBA-BDA7-D943-6D03-4331CA133327}"/>
          </ac:picMkLst>
        </pc:picChg>
      </pc:sldChg>
      <pc:sldChg chg="add del">
        <pc:chgData name="지승 유" userId="cc7770b7b878d3d8" providerId="LiveId" clId="{9A84A084-92B5-47E7-8E25-5E5AA6996BD5}" dt="2024-03-22T07:02:28.767" v="5509" actId="47"/>
        <pc:sldMkLst>
          <pc:docMk/>
          <pc:sldMk cId="3573878679" sldId="266"/>
        </pc:sldMkLst>
      </pc:sldChg>
      <pc:sldChg chg="add del">
        <pc:chgData name="지승 유" userId="cc7770b7b878d3d8" providerId="LiveId" clId="{9A84A084-92B5-47E7-8E25-5E5AA6996BD5}" dt="2024-03-22T07:02:28.040" v="5508" actId="47"/>
        <pc:sldMkLst>
          <pc:docMk/>
          <pc:sldMk cId="1365997410" sldId="267"/>
        </pc:sldMkLst>
      </pc:sldChg>
      <pc:sldChg chg="add del">
        <pc:chgData name="지승 유" userId="cc7770b7b878d3d8" providerId="LiveId" clId="{9A84A084-92B5-47E7-8E25-5E5AA6996BD5}" dt="2024-03-22T05:41:57.394" v="2316" actId="47"/>
        <pc:sldMkLst>
          <pc:docMk/>
          <pc:sldMk cId="2494678175" sldId="268"/>
        </pc:sldMkLst>
      </pc:sldChg>
      <pc:sldChg chg="add del">
        <pc:chgData name="지승 유" userId="cc7770b7b878d3d8" providerId="LiveId" clId="{9A84A084-92B5-47E7-8E25-5E5AA6996BD5}" dt="2024-03-22T04:57:22.469" v="1183" actId="47"/>
        <pc:sldMkLst>
          <pc:docMk/>
          <pc:sldMk cId="2214375722" sldId="269"/>
        </pc:sldMkLst>
      </pc:sldChg>
      <pc:sldChg chg="addSp delSp modSp add mod ord">
        <pc:chgData name="지승 유" userId="cc7770b7b878d3d8" providerId="LiveId" clId="{9A84A084-92B5-47E7-8E25-5E5AA6996BD5}" dt="2024-03-22T07:49:06.242" v="7345" actId="20577"/>
        <pc:sldMkLst>
          <pc:docMk/>
          <pc:sldMk cId="1547108071" sldId="270"/>
        </pc:sldMkLst>
        <pc:spChg chg="mod">
          <ac:chgData name="지승 유" userId="cc7770b7b878d3d8" providerId="LiveId" clId="{9A84A084-92B5-47E7-8E25-5E5AA6996BD5}" dt="2024-03-22T07:49:06.242" v="7345" actId="20577"/>
          <ac:spMkLst>
            <pc:docMk/>
            <pc:sldMk cId="1547108071" sldId="270"/>
            <ac:spMk id="4" creationId="{3B1831FD-DC7E-9FB3-BB27-6ABCA9B34323}"/>
          </ac:spMkLst>
        </pc:spChg>
        <pc:spChg chg="mod">
          <ac:chgData name="지승 유" userId="cc7770b7b878d3d8" providerId="LiveId" clId="{9A84A084-92B5-47E7-8E25-5E5AA6996BD5}" dt="2024-03-22T04:48:21.367" v="870" actId="1076"/>
          <ac:spMkLst>
            <pc:docMk/>
            <pc:sldMk cId="1547108071" sldId="270"/>
            <ac:spMk id="8" creationId="{00000000-0000-0000-0000-000000000000}"/>
          </ac:spMkLst>
        </pc:spChg>
        <pc:spChg chg="del">
          <ac:chgData name="지승 유" userId="cc7770b7b878d3d8" providerId="LiveId" clId="{9A84A084-92B5-47E7-8E25-5E5AA6996BD5}" dt="2024-03-22T04:47:18.091" v="844" actId="478"/>
          <ac:spMkLst>
            <pc:docMk/>
            <pc:sldMk cId="1547108071" sldId="270"/>
            <ac:spMk id="9" creationId="{00000000-0000-0000-0000-000000000000}"/>
          </ac:spMkLst>
        </pc:spChg>
        <pc:spChg chg="mod">
          <ac:chgData name="지승 유" userId="cc7770b7b878d3d8" providerId="LiveId" clId="{9A84A084-92B5-47E7-8E25-5E5AA6996BD5}" dt="2024-03-22T04:45:52.052" v="786" actId="2711"/>
          <ac:spMkLst>
            <pc:docMk/>
            <pc:sldMk cId="1547108071" sldId="270"/>
            <ac:spMk id="10" creationId="{00000000-0000-0000-0000-000000000000}"/>
          </ac:spMkLst>
        </pc:spChg>
        <pc:spChg chg="mod">
          <ac:chgData name="지승 유" userId="cc7770b7b878d3d8" providerId="LiveId" clId="{9A84A084-92B5-47E7-8E25-5E5AA6996BD5}" dt="2024-03-22T04:47:53.285" v="853" actId="404"/>
          <ac:spMkLst>
            <pc:docMk/>
            <pc:sldMk cId="1547108071" sldId="270"/>
            <ac:spMk id="11" creationId="{00000000-0000-0000-0000-000000000000}"/>
          </ac:spMkLst>
        </pc:spChg>
        <pc:spChg chg="del">
          <ac:chgData name="지승 유" userId="cc7770b7b878d3d8" providerId="LiveId" clId="{9A84A084-92B5-47E7-8E25-5E5AA6996BD5}" dt="2024-03-22T04:45:14.367" v="747" actId="478"/>
          <ac:spMkLst>
            <pc:docMk/>
            <pc:sldMk cId="1547108071" sldId="270"/>
            <ac:spMk id="12" creationId="{00000000-0000-0000-0000-000000000000}"/>
          </ac:spMkLst>
        </pc:spChg>
        <pc:spChg chg="add del mod">
          <ac:chgData name="지승 유" userId="cc7770b7b878d3d8" providerId="LiveId" clId="{9A84A084-92B5-47E7-8E25-5E5AA6996BD5}" dt="2024-03-22T04:51:20.081" v="968" actId="20577"/>
          <ac:spMkLst>
            <pc:docMk/>
            <pc:sldMk cId="1547108071" sldId="270"/>
            <ac:spMk id="13" creationId="{00000000-0000-0000-0000-000000000000}"/>
          </ac:spMkLst>
        </pc:spChg>
        <pc:spChg chg="mod">
          <ac:chgData name="지승 유" userId="cc7770b7b878d3d8" providerId="LiveId" clId="{9A84A084-92B5-47E7-8E25-5E5AA6996BD5}" dt="2024-03-22T04:44:48.662" v="745" actId="20577"/>
          <ac:spMkLst>
            <pc:docMk/>
            <pc:sldMk cId="1547108071" sldId="270"/>
            <ac:spMk id="14" creationId="{00000000-0000-0000-0000-000000000000}"/>
          </ac:spMkLst>
        </pc:spChg>
        <pc:spChg chg="add del mod">
          <ac:chgData name="지승 유" userId="cc7770b7b878d3d8" providerId="LiveId" clId="{9A84A084-92B5-47E7-8E25-5E5AA6996BD5}" dt="2024-03-22T04:48:02.572" v="855" actId="478"/>
          <ac:spMkLst>
            <pc:docMk/>
            <pc:sldMk cId="1547108071" sldId="270"/>
            <ac:spMk id="17" creationId="{E093476A-EBD1-945A-43B2-5826B2852461}"/>
          </ac:spMkLst>
        </pc:spChg>
        <pc:spChg chg="add del mod">
          <ac:chgData name="지승 유" userId="cc7770b7b878d3d8" providerId="LiveId" clId="{9A84A084-92B5-47E7-8E25-5E5AA6996BD5}" dt="2024-03-22T04:48:03.069" v="856" actId="478"/>
          <ac:spMkLst>
            <pc:docMk/>
            <pc:sldMk cId="1547108071" sldId="270"/>
            <ac:spMk id="18" creationId="{E3DFCB6E-67D3-9E92-C9B9-748A616F7B38}"/>
          </ac:spMkLst>
        </pc:spChg>
        <pc:spChg chg="del">
          <ac:chgData name="지승 유" userId="cc7770b7b878d3d8" providerId="LiveId" clId="{9A84A084-92B5-47E7-8E25-5E5AA6996BD5}" dt="2024-03-22T04:47:10.798" v="839" actId="478"/>
          <ac:spMkLst>
            <pc:docMk/>
            <pc:sldMk cId="1547108071" sldId="270"/>
            <ac:spMk id="21" creationId="{00000000-0000-0000-0000-000000000000}"/>
          </ac:spMkLst>
        </pc:spChg>
        <pc:spChg chg="del">
          <ac:chgData name="지승 유" userId="cc7770b7b878d3d8" providerId="LiveId" clId="{9A84A084-92B5-47E7-8E25-5E5AA6996BD5}" dt="2024-03-22T04:47:12.750" v="841" actId="478"/>
          <ac:spMkLst>
            <pc:docMk/>
            <pc:sldMk cId="1547108071" sldId="270"/>
            <ac:spMk id="22" creationId="{00000000-0000-0000-0000-000000000000}"/>
          </ac:spMkLst>
        </pc:spChg>
        <pc:spChg chg="add del mod">
          <ac:chgData name="지승 유" userId="cc7770b7b878d3d8" providerId="LiveId" clId="{9A84A084-92B5-47E7-8E25-5E5AA6996BD5}" dt="2024-03-22T04:48:05.653" v="860" actId="478"/>
          <ac:spMkLst>
            <pc:docMk/>
            <pc:sldMk cId="1547108071" sldId="270"/>
            <ac:spMk id="24" creationId="{92619489-7CCD-D002-42A4-54332D2A7CCE}"/>
          </ac:spMkLst>
        </pc:spChg>
        <pc:spChg chg="add del mod">
          <ac:chgData name="지승 유" userId="cc7770b7b878d3d8" providerId="LiveId" clId="{9A84A084-92B5-47E7-8E25-5E5AA6996BD5}" dt="2024-03-22T04:48:04.934" v="859" actId="478"/>
          <ac:spMkLst>
            <pc:docMk/>
            <pc:sldMk cId="1547108071" sldId="270"/>
            <ac:spMk id="25" creationId="{CE9751C7-224A-C812-F383-48F6CEF1FEAC}"/>
          </ac:spMkLst>
        </pc:spChg>
        <pc:spChg chg="add del mod">
          <ac:chgData name="지승 유" userId="cc7770b7b878d3d8" providerId="LiveId" clId="{9A84A084-92B5-47E7-8E25-5E5AA6996BD5}" dt="2024-03-22T04:48:07.424" v="863" actId="478"/>
          <ac:spMkLst>
            <pc:docMk/>
            <pc:sldMk cId="1547108071" sldId="270"/>
            <ac:spMk id="28" creationId="{CB99CB46-0727-D714-9A33-F03600C3FBC6}"/>
          </ac:spMkLst>
        </pc:spChg>
        <pc:spChg chg="add del mod">
          <ac:chgData name="지승 유" userId="cc7770b7b878d3d8" providerId="LiveId" clId="{9A84A084-92B5-47E7-8E25-5E5AA6996BD5}" dt="2024-03-22T04:48:08.577" v="864" actId="478"/>
          <ac:spMkLst>
            <pc:docMk/>
            <pc:sldMk cId="1547108071" sldId="270"/>
            <ac:spMk id="29" creationId="{A602891E-A261-FC33-C4D2-55A0D9A725EC}"/>
          </ac:spMkLst>
        </pc:spChg>
        <pc:spChg chg="add del mod">
          <ac:chgData name="지승 유" userId="cc7770b7b878d3d8" providerId="LiveId" clId="{9A84A084-92B5-47E7-8E25-5E5AA6996BD5}" dt="2024-03-22T04:48:09.674" v="866" actId="478"/>
          <ac:spMkLst>
            <pc:docMk/>
            <pc:sldMk cId="1547108071" sldId="270"/>
            <ac:spMk id="992" creationId="{D439680A-5365-4DED-66AE-E79070F8FBEE}"/>
          </ac:spMkLst>
        </pc:spChg>
        <pc:spChg chg="add del mod">
          <ac:chgData name="지승 유" userId="cc7770b7b878d3d8" providerId="LiveId" clId="{9A84A084-92B5-47E7-8E25-5E5AA6996BD5}" dt="2024-03-22T04:48:11.305" v="868" actId="478"/>
          <ac:spMkLst>
            <pc:docMk/>
            <pc:sldMk cId="1547108071" sldId="270"/>
            <ac:spMk id="993" creationId="{0D28D0F3-3F8D-B0C5-D0F3-F5F3A4C29048}"/>
          </ac:spMkLst>
        </pc:spChg>
        <pc:spChg chg="add mod">
          <ac:chgData name="지승 유" userId="cc7770b7b878d3d8" providerId="LiveId" clId="{9A84A084-92B5-47E7-8E25-5E5AA6996BD5}" dt="2024-03-22T04:49:38.517" v="897" actId="20577"/>
          <ac:spMkLst>
            <pc:docMk/>
            <pc:sldMk cId="1547108071" sldId="270"/>
            <ac:spMk id="996" creationId="{84C2B908-2E67-2C4D-EEF3-1D1DD0C13CAF}"/>
          </ac:spMkLst>
        </pc:spChg>
        <pc:spChg chg="add mod">
          <ac:chgData name="지승 유" userId="cc7770b7b878d3d8" providerId="LiveId" clId="{9A84A084-92B5-47E7-8E25-5E5AA6996BD5}" dt="2024-03-22T04:50:11.504" v="963"/>
          <ac:spMkLst>
            <pc:docMk/>
            <pc:sldMk cId="1547108071" sldId="270"/>
            <ac:spMk id="997" creationId="{2C064323-FEBA-8F57-2865-1A8F0568B27F}"/>
          </ac:spMkLst>
        </pc:spChg>
        <pc:spChg chg="add mod">
          <ac:chgData name="지승 유" userId="cc7770b7b878d3d8" providerId="LiveId" clId="{9A84A084-92B5-47E7-8E25-5E5AA6996BD5}" dt="2024-03-22T04:49:46.748" v="921" actId="20577"/>
          <ac:spMkLst>
            <pc:docMk/>
            <pc:sldMk cId="1547108071" sldId="270"/>
            <ac:spMk id="1000" creationId="{C08C0016-BDEA-9779-E4EA-746780BCBE12}"/>
          </ac:spMkLst>
        </pc:spChg>
        <pc:spChg chg="add mod">
          <ac:chgData name="지승 유" userId="cc7770b7b878d3d8" providerId="LiveId" clId="{9A84A084-92B5-47E7-8E25-5E5AA6996BD5}" dt="2024-03-22T04:50:33.471" v="966"/>
          <ac:spMkLst>
            <pc:docMk/>
            <pc:sldMk cId="1547108071" sldId="270"/>
            <ac:spMk id="1005" creationId="{65FE7B65-0B2C-3127-B57B-BC170941B318}"/>
          </ac:spMkLst>
        </pc:spChg>
        <pc:spChg chg="add mod">
          <ac:chgData name="지승 유" userId="cc7770b7b878d3d8" providerId="LiveId" clId="{9A84A084-92B5-47E7-8E25-5E5AA6996BD5}" dt="2024-03-22T04:49:53.410" v="938" actId="20577"/>
          <ac:spMkLst>
            <pc:docMk/>
            <pc:sldMk cId="1547108071" sldId="270"/>
            <ac:spMk id="1008" creationId="{5610C66F-6799-4111-5A1C-76B01B74790F}"/>
          </ac:spMkLst>
        </pc:spChg>
        <pc:spChg chg="add mod">
          <ac:chgData name="지승 유" userId="cc7770b7b878d3d8" providerId="LiveId" clId="{9A84A084-92B5-47E7-8E25-5E5AA6996BD5}" dt="2024-03-22T04:50:25.512" v="965"/>
          <ac:spMkLst>
            <pc:docMk/>
            <pc:sldMk cId="1547108071" sldId="270"/>
            <ac:spMk id="1009" creationId="{A9793A51-E111-554C-561B-1E14A2B6EE8A}"/>
          </ac:spMkLst>
        </pc:spChg>
        <pc:spChg chg="add mod">
          <ac:chgData name="지승 유" userId="cc7770b7b878d3d8" providerId="LiveId" clId="{9A84A084-92B5-47E7-8E25-5E5AA6996BD5}" dt="2024-03-22T04:49:58.132" v="961" actId="20577"/>
          <ac:spMkLst>
            <pc:docMk/>
            <pc:sldMk cId="1547108071" sldId="270"/>
            <ac:spMk id="1012" creationId="{DF3857FC-BF03-206A-5F06-25AD76C60254}"/>
          </ac:spMkLst>
        </pc:spChg>
        <pc:spChg chg="add mod">
          <ac:chgData name="지승 유" userId="cc7770b7b878d3d8" providerId="LiveId" clId="{9A84A084-92B5-47E7-8E25-5E5AA6996BD5}" dt="2024-03-22T07:03:48.025" v="5536" actId="20577"/>
          <ac:spMkLst>
            <pc:docMk/>
            <pc:sldMk cId="1547108071" sldId="270"/>
            <ac:spMk id="1013" creationId="{9A2C5ECA-66AD-0931-3942-FE35F0F1714D}"/>
          </ac:spMkLst>
        </pc:spChg>
        <pc:grpChg chg="add del mod">
          <ac:chgData name="지승 유" userId="cc7770b7b878d3d8" providerId="LiveId" clId="{9A84A084-92B5-47E7-8E25-5E5AA6996BD5}" dt="2024-03-22T04:48:03.652" v="857" actId="478"/>
          <ac:grpSpMkLst>
            <pc:docMk/>
            <pc:sldMk cId="1547108071" sldId="270"/>
            <ac:grpSpMk id="7" creationId="{1DECA2C7-C4C1-341D-4308-391E1FEBB61A}"/>
          </ac:grpSpMkLst>
        </pc:grpChg>
        <pc:grpChg chg="add del mod">
          <ac:chgData name="지승 유" userId="cc7770b7b878d3d8" providerId="LiveId" clId="{9A84A084-92B5-47E7-8E25-5E5AA6996BD5}" dt="2024-03-22T04:48:06.194" v="861" actId="478"/>
          <ac:grpSpMkLst>
            <pc:docMk/>
            <pc:sldMk cId="1547108071" sldId="270"/>
            <ac:grpSpMk id="20" creationId="{1BA84F25-B539-BABE-CDDB-E4C40DD89112}"/>
          </ac:grpSpMkLst>
        </pc:grpChg>
        <pc:grpChg chg="add del mod">
          <ac:chgData name="지승 유" userId="cc7770b7b878d3d8" providerId="LiveId" clId="{9A84A084-92B5-47E7-8E25-5E5AA6996BD5}" dt="2024-03-22T04:48:08.996" v="865" actId="478"/>
          <ac:grpSpMkLst>
            <pc:docMk/>
            <pc:sldMk cId="1547108071" sldId="270"/>
            <ac:grpSpMk id="26" creationId="{8AFBFDAD-2E29-6FEB-A927-F5B6B4BFC965}"/>
          </ac:grpSpMkLst>
        </pc:grpChg>
        <pc:grpChg chg="add del mod">
          <ac:chgData name="지승 유" userId="cc7770b7b878d3d8" providerId="LiveId" clId="{9A84A084-92B5-47E7-8E25-5E5AA6996BD5}" dt="2024-03-22T04:48:10.283" v="867" actId="478"/>
          <ac:grpSpMkLst>
            <pc:docMk/>
            <pc:sldMk cId="1547108071" sldId="270"/>
            <ac:grpSpMk id="30" creationId="{0A1850C3-6806-EFB9-C2D6-ACD699BD484D}"/>
          </ac:grpSpMkLst>
        </pc:grpChg>
        <pc:grpChg chg="add mod">
          <ac:chgData name="지승 유" userId="cc7770b7b878d3d8" providerId="LiveId" clId="{9A84A084-92B5-47E7-8E25-5E5AA6996BD5}" dt="2024-03-22T04:48:31.296" v="871" actId="571"/>
          <ac:grpSpMkLst>
            <pc:docMk/>
            <pc:sldMk cId="1547108071" sldId="270"/>
            <ac:grpSpMk id="994" creationId="{2CC0DD4E-6286-894B-2C4E-F1195A870605}"/>
          </ac:grpSpMkLst>
        </pc:grpChg>
        <pc:grpChg chg="add mod">
          <ac:chgData name="지승 유" userId="cc7770b7b878d3d8" providerId="LiveId" clId="{9A84A084-92B5-47E7-8E25-5E5AA6996BD5}" dt="2024-03-22T04:48:52.131" v="875" actId="1076"/>
          <ac:grpSpMkLst>
            <pc:docMk/>
            <pc:sldMk cId="1547108071" sldId="270"/>
            <ac:grpSpMk id="998" creationId="{1A2162A5-E598-E691-898C-8C12E7BA1AC5}"/>
          </ac:grpSpMkLst>
        </pc:grpChg>
        <pc:grpChg chg="mod">
          <ac:chgData name="지승 유" userId="cc7770b7b878d3d8" providerId="LiveId" clId="{9A84A084-92B5-47E7-8E25-5E5AA6996BD5}" dt="2024-03-22T04:47:39.341" v="850" actId="1076"/>
          <ac:grpSpMkLst>
            <pc:docMk/>
            <pc:sldMk cId="1547108071" sldId="270"/>
            <ac:grpSpMk id="1002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47:11.834" v="840" actId="478"/>
          <ac:grpSpMkLst>
            <pc:docMk/>
            <pc:sldMk cId="1547108071" sldId="270"/>
            <ac:grpSpMk id="1003" creationId="{00000000-0000-0000-0000-000000000000}"/>
          </ac:grpSpMkLst>
        </pc:grpChg>
        <pc:grpChg chg="add mod">
          <ac:chgData name="지승 유" userId="cc7770b7b878d3d8" providerId="LiveId" clId="{9A84A084-92B5-47E7-8E25-5E5AA6996BD5}" dt="2024-03-22T04:49:08.446" v="876" actId="1076"/>
          <ac:grpSpMkLst>
            <pc:docMk/>
            <pc:sldMk cId="1547108071" sldId="270"/>
            <ac:grpSpMk id="1006" creationId="{B0E89BF7-279D-16B1-56CF-DC2561BD1636}"/>
          </ac:grpSpMkLst>
        </pc:grpChg>
        <pc:grpChg chg="add mod">
          <ac:chgData name="지승 유" userId="cc7770b7b878d3d8" providerId="LiveId" clId="{9A84A084-92B5-47E7-8E25-5E5AA6996BD5}" dt="2024-03-22T04:49:21.084" v="878" actId="1076"/>
          <ac:grpSpMkLst>
            <pc:docMk/>
            <pc:sldMk cId="1547108071" sldId="270"/>
            <ac:grpSpMk id="1010" creationId="{FACBD262-5B18-A530-7715-D7DC97A24A19}"/>
          </ac:grpSpMkLst>
        </pc:grpChg>
        <pc:picChg chg="add mod">
          <ac:chgData name="지승 유" userId="cc7770b7b878d3d8" providerId="LiveId" clId="{9A84A084-92B5-47E7-8E25-5E5AA6996BD5}" dt="2024-03-22T04:45:27.677" v="753" actId="1076"/>
          <ac:picMkLst>
            <pc:docMk/>
            <pc:sldMk cId="1547108071" sldId="270"/>
            <ac:picMk id="5" creationId="{60C30A01-980F-F68A-08FA-E3B6F2ADBE39}"/>
          </ac:picMkLst>
        </pc:picChg>
        <pc:picChg chg="mod">
          <ac:chgData name="지승 유" userId="cc7770b7b878d3d8" providerId="LiveId" clId="{9A84A084-92B5-47E7-8E25-5E5AA6996BD5}" dt="2024-03-22T04:47:24.296" v="845" actId="571"/>
          <ac:picMkLst>
            <pc:docMk/>
            <pc:sldMk cId="1547108071" sldId="270"/>
            <ac:picMk id="15" creationId="{FAD115DD-1073-CC4A-6B48-99A9DFEE4E5C}"/>
          </ac:picMkLst>
        </pc:picChg>
        <pc:picChg chg="mod">
          <ac:chgData name="지승 유" userId="cc7770b7b878d3d8" providerId="LiveId" clId="{9A84A084-92B5-47E7-8E25-5E5AA6996BD5}" dt="2024-03-22T04:47:26.025" v="846" actId="571"/>
          <ac:picMkLst>
            <pc:docMk/>
            <pc:sldMk cId="1547108071" sldId="270"/>
            <ac:picMk id="23" creationId="{03BF78A2-36F7-B5FE-3B9A-DB47BC6E7CDD}"/>
          </ac:picMkLst>
        </pc:picChg>
        <pc:picChg chg="mod">
          <ac:chgData name="지승 유" userId="cc7770b7b878d3d8" providerId="LiveId" clId="{9A84A084-92B5-47E7-8E25-5E5AA6996BD5}" dt="2024-03-22T04:47:28.694" v="847" actId="571"/>
          <ac:picMkLst>
            <pc:docMk/>
            <pc:sldMk cId="1547108071" sldId="270"/>
            <ac:picMk id="27" creationId="{7B02F0CD-45A5-4914-BC9E-B4E16E022C6E}"/>
          </ac:picMkLst>
        </pc:picChg>
        <pc:picChg chg="mod">
          <ac:chgData name="지승 유" userId="cc7770b7b878d3d8" providerId="LiveId" clId="{9A84A084-92B5-47E7-8E25-5E5AA6996BD5}" dt="2024-03-22T04:47:30.474" v="848" actId="571"/>
          <ac:picMkLst>
            <pc:docMk/>
            <pc:sldMk cId="1547108071" sldId="270"/>
            <ac:picMk id="31" creationId="{7E738998-81F7-4094-4E17-7E07BC29058A}"/>
          </ac:picMkLst>
        </pc:picChg>
        <pc:picChg chg="mod">
          <ac:chgData name="지승 유" userId="cc7770b7b878d3d8" providerId="LiveId" clId="{9A84A084-92B5-47E7-8E25-5E5AA6996BD5}" dt="2024-03-22T04:48:31.296" v="871" actId="571"/>
          <ac:picMkLst>
            <pc:docMk/>
            <pc:sldMk cId="1547108071" sldId="270"/>
            <ac:picMk id="995" creationId="{F3CAED5A-794E-A096-70CB-CD3DC32386B3}"/>
          </ac:picMkLst>
        </pc:picChg>
        <pc:picChg chg="mod">
          <ac:chgData name="지승 유" userId="cc7770b7b878d3d8" providerId="LiveId" clId="{9A84A084-92B5-47E7-8E25-5E5AA6996BD5}" dt="2024-03-22T04:48:36.048" v="872" actId="571"/>
          <ac:picMkLst>
            <pc:docMk/>
            <pc:sldMk cId="1547108071" sldId="270"/>
            <ac:picMk id="999" creationId="{E6621D30-5041-6457-3E23-94306B244D6B}"/>
          </ac:picMkLst>
        </pc:picChg>
        <pc:picChg chg="mod">
          <ac:chgData name="지승 유" userId="cc7770b7b878d3d8" providerId="LiveId" clId="{9A84A084-92B5-47E7-8E25-5E5AA6996BD5}" dt="2024-03-22T04:48:39.675" v="873" actId="571"/>
          <ac:picMkLst>
            <pc:docMk/>
            <pc:sldMk cId="1547108071" sldId="270"/>
            <ac:picMk id="1007" creationId="{C2191A31-C2C1-CEF8-B0F9-990D21B92B03}"/>
          </ac:picMkLst>
        </pc:picChg>
        <pc:picChg chg="mod">
          <ac:chgData name="지승 유" userId="cc7770b7b878d3d8" providerId="LiveId" clId="{9A84A084-92B5-47E7-8E25-5E5AA6996BD5}" dt="2024-03-22T04:48:41.100" v="874" actId="571"/>
          <ac:picMkLst>
            <pc:docMk/>
            <pc:sldMk cId="1547108071" sldId="270"/>
            <ac:picMk id="1011" creationId="{F136CDF0-6BB8-D308-E191-1480F4460BD6}"/>
          </ac:picMkLst>
        </pc:picChg>
      </pc:sldChg>
      <pc:sldChg chg="addSp delSp modSp add mod">
        <pc:chgData name="지승 유" userId="cc7770b7b878d3d8" providerId="LiveId" clId="{9A84A084-92B5-47E7-8E25-5E5AA6996BD5}" dt="2024-03-22T07:49:19.801" v="7354" actId="20577"/>
        <pc:sldMkLst>
          <pc:docMk/>
          <pc:sldMk cId="3244064466" sldId="271"/>
        </pc:sldMkLst>
        <pc:spChg chg="mod">
          <ac:chgData name="지승 유" userId="cc7770b7b878d3d8" providerId="LiveId" clId="{9A84A084-92B5-47E7-8E25-5E5AA6996BD5}" dt="2024-03-22T07:49:19.801" v="7354" actId="20577"/>
          <ac:spMkLst>
            <pc:docMk/>
            <pc:sldMk cId="3244064466" sldId="271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08:55.274" v="1549" actId="207"/>
          <ac:spMkLst>
            <pc:docMk/>
            <pc:sldMk cId="3244064466" sldId="271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0:11.480" v="1255" actId="2711"/>
          <ac:spMkLst>
            <pc:docMk/>
            <pc:sldMk cId="3244064466" sldId="271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9:43.311" v="1558" actId="207"/>
          <ac:spMkLst>
            <pc:docMk/>
            <pc:sldMk cId="3244064466" sldId="271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7:31.728" v="1511" actId="20577"/>
          <ac:spMkLst>
            <pc:docMk/>
            <pc:sldMk cId="3244064466" sldId="271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5:02:22.432" v="1366" actId="1076"/>
          <ac:picMkLst>
            <pc:docMk/>
            <pc:sldMk cId="3244064466" sldId="271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02:17.222" v="1365" actId="1076"/>
          <ac:picMkLst>
            <pc:docMk/>
            <pc:sldMk cId="3244064466" sldId="271"/>
            <ac:picMk id="6" creationId="{BFC4830E-6F6A-BBBF-D667-E42B9929E61E}"/>
          </ac:picMkLst>
        </pc:picChg>
        <pc:picChg chg="del">
          <ac:chgData name="지승 유" userId="cc7770b7b878d3d8" providerId="LiveId" clId="{9A84A084-92B5-47E7-8E25-5E5AA6996BD5}" dt="2024-03-22T05:01:36.415" v="1357" actId="478"/>
          <ac:picMkLst>
            <pc:docMk/>
            <pc:sldMk cId="3244064466" sldId="271"/>
            <ac:picMk id="10" creationId="{330CF8AB-B448-4511-7D7C-D383BC0D930D}"/>
          </ac:picMkLst>
        </pc:picChg>
        <pc:picChg chg="add mod">
          <ac:chgData name="지승 유" userId="cc7770b7b878d3d8" providerId="LiveId" clId="{9A84A084-92B5-47E7-8E25-5E5AA6996BD5}" dt="2024-03-22T05:04:20.612" v="1374" actId="1076"/>
          <ac:picMkLst>
            <pc:docMk/>
            <pc:sldMk cId="3244064466" sldId="271"/>
            <ac:picMk id="13" creationId="{E8DD5D58-E920-8955-4AE7-99E1EB1235E8}"/>
          </ac:picMkLst>
        </pc:picChg>
        <pc:picChg chg="del">
          <ac:chgData name="지승 유" userId="cc7770b7b878d3d8" providerId="LiveId" clId="{9A84A084-92B5-47E7-8E25-5E5AA6996BD5}" dt="2024-03-22T05:03:03.863" v="1367" actId="478"/>
          <ac:picMkLst>
            <pc:docMk/>
            <pc:sldMk cId="3244064466" sldId="271"/>
            <ac:picMk id="14" creationId="{01E70CFC-7C01-8FEB-9DBD-4B4CE897370D}"/>
          </ac:picMkLst>
        </pc:picChg>
        <pc:picChg chg="add mod">
          <ac:chgData name="지승 유" userId="cc7770b7b878d3d8" providerId="LiveId" clId="{9A84A084-92B5-47E7-8E25-5E5AA6996BD5}" dt="2024-03-22T05:04:25.028" v="1375" actId="1076"/>
          <ac:picMkLst>
            <pc:docMk/>
            <pc:sldMk cId="3244064466" sldId="271"/>
            <ac:picMk id="20" creationId="{5E6592EB-86E7-0024-D7A8-4A95B020DA67}"/>
          </ac:picMkLst>
        </pc:picChg>
      </pc:sldChg>
      <pc:sldChg chg="modSp add del mod">
        <pc:chgData name="지승 유" userId="cc7770b7b878d3d8" providerId="LiveId" clId="{9A84A084-92B5-47E7-8E25-5E5AA6996BD5}" dt="2024-03-22T04:58:17.116" v="1211" actId="47"/>
        <pc:sldMkLst>
          <pc:docMk/>
          <pc:sldMk cId="3787691814" sldId="271"/>
        </pc:sldMkLst>
        <pc:spChg chg="mod">
          <ac:chgData name="지승 유" userId="cc7770b7b878d3d8" providerId="LiveId" clId="{9A84A084-92B5-47E7-8E25-5E5AA6996BD5}" dt="2024-03-22T04:57:47.669" v="1206" actId="20577"/>
          <ac:spMkLst>
            <pc:docMk/>
            <pc:sldMk cId="3787691814" sldId="271"/>
            <ac:spMk id="17" creationId="{00000000-0000-0000-0000-000000000000}"/>
          </ac:spMkLst>
        </pc:spChg>
      </pc:sldChg>
      <pc:sldChg chg="addSp delSp modSp add mod">
        <pc:chgData name="지승 유" userId="cc7770b7b878d3d8" providerId="LiveId" clId="{9A84A084-92B5-47E7-8E25-5E5AA6996BD5}" dt="2024-03-22T07:49:24.144" v="7357" actId="20577"/>
        <pc:sldMkLst>
          <pc:docMk/>
          <pc:sldMk cId="2186172862" sldId="272"/>
        </pc:sldMkLst>
        <pc:spChg chg="mod">
          <ac:chgData name="지승 유" userId="cc7770b7b878d3d8" providerId="LiveId" clId="{9A84A084-92B5-47E7-8E25-5E5AA6996BD5}" dt="2024-03-22T07:49:24.144" v="7357" actId="20577"/>
          <ac:spMkLst>
            <pc:docMk/>
            <pc:sldMk cId="2186172862" sldId="272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08:58.662" v="1550" actId="207"/>
          <ac:spMkLst>
            <pc:docMk/>
            <pc:sldMk cId="2186172862" sldId="272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5:23.002" v="1384" actId="20577"/>
          <ac:spMkLst>
            <pc:docMk/>
            <pc:sldMk cId="2186172862" sldId="272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9:47.347" v="1559" actId="207"/>
          <ac:spMkLst>
            <pc:docMk/>
            <pc:sldMk cId="2186172862" sldId="272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8:20.633" v="1539" actId="1036"/>
          <ac:spMkLst>
            <pc:docMk/>
            <pc:sldMk cId="2186172862" sldId="272"/>
            <ac:spMk id="22" creationId="{00000000-0000-0000-0000-000000000000}"/>
          </ac:spMkLst>
        </pc:spChg>
        <pc:picChg chg="del">
          <ac:chgData name="지승 유" userId="cc7770b7b878d3d8" providerId="LiveId" clId="{9A84A084-92B5-47E7-8E25-5E5AA6996BD5}" dt="2024-03-22T05:06:42.827" v="1445" actId="478"/>
          <ac:picMkLst>
            <pc:docMk/>
            <pc:sldMk cId="2186172862" sldId="272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07:00.773" v="1448" actId="1076"/>
          <ac:picMkLst>
            <pc:docMk/>
            <pc:sldMk cId="2186172862" sldId="272"/>
            <ac:picMk id="5" creationId="{C8DE5DB7-A000-5FFB-0017-392A92B85481}"/>
          </ac:picMkLst>
        </pc:picChg>
        <pc:picChg chg="del">
          <ac:chgData name="지승 유" userId="cc7770b7b878d3d8" providerId="LiveId" clId="{9A84A084-92B5-47E7-8E25-5E5AA6996BD5}" dt="2024-03-22T05:06:43.143" v="1446" actId="478"/>
          <ac:picMkLst>
            <pc:docMk/>
            <pc:sldMk cId="2186172862" sldId="272"/>
            <ac:picMk id="6" creationId="{BFC4830E-6F6A-BBBF-D667-E42B9929E61E}"/>
          </ac:picMkLst>
        </pc:picChg>
        <pc:picChg chg="add mod">
          <ac:chgData name="지승 유" userId="cc7770b7b878d3d8" providerId="LiveId" clId="{9A84A084-92B5-47E7-8E25-5E5AA6996BD5}" dt="2024-03-22T05:08:20.633" v="1539" actId="1036"/>
          <ac:picMkLst>
            <pc:docMk/>
            <pc:sldMk cId="2186172862" sldId="272"/>
            <ac:picMk id="10" creationId="{6B4A9996-2967-528B-82A9-81AB33BE4BA8}"/>
          </ac:picMkLst>
        </pc:picChg>
        <pc:picChg chg="del">
          <ac:chgData name="지승 유" userId="cc7770b7b878d3d8" providerId="LiveId" clId="{9A84A084-92B5-47E7-8E25-5E5AA6996BD5}" dt="2024-03-22T05:07:43.839" v="1514" actId="478"/>
          <ac:picMkLst>
            <pc:docMk/>
            <pc:sldMk cId="2186172862" sldId="272"/>
            <ac:picMk id="13" creationId="{E8DD5D58-E920-8955-4AE7-99E1EB1235E8}"/>
          </ac:picMkLst>
        </pc:picChg>
        <pc:picChg chg="del">
          <ac:chgData name="지승 유" userId="cc7770b7b878d3d8" providerId="LiveId" clId="{9A84A084-92B5-47E7-8E25-5E5AA6996BD5}" dt="2024-03-22T05:07:44.243" v="1515" actId="478"/>
          <ac:picMkLst>
            <pc:docMk/>
            <pc:sldMk cId="2186172862" sldId="272"/>
            <ac:picMk id="20" creationId="{5E6592EB-86E7-0024-D7A8-4A95B020DA67}"/>
          </ac:picMkLst>
        </pc:picChg>
      </pc:sldChg>
      <pc:sldChg chg="add del">
        <pc:chgData name="지승 유" userId="cc7770b7b878d3d8" providerId="LiveId" clId="{9A84A084-92B5-47E7-8E25-5E5AA6996BD5}" dt="2024-03-22T05:06:33.641" v="1436" actId="2696"/>
        <pc:sldMkLst>
          <pc:docMk/>
          <pc:sldMk cId="2282045474" sldId="273"/>
        </pc:sldMkLst>
      </pc:sldChg>
      <pc:sldChg chg="addSp delSp modSp add mod">
        <pc:chgData name="지승 유" userId="cc7770b7b878d3d8" providerId="LiveId" clId="{9A84A084-92B5-47E7-8E25-5E5AA6996BD5}" dt="2024-03-22T07:49:36.710" v="7366" actId="20577"/>
        <pc:sldMkLst>
          <pc:docMk/>
          <pc:sldMk cId="4025322717" sldId="274"/>
        </pc:sldMkLst>
        <pc:spChg chg="mod">
          <ac:chgData name="지승 유" userId="cc7770b7b878d3d8" providerId="LiveId" clId="{9A84A084-92B5-47E7-8E25-5E5AA6996BD5}" dt="2024-03-22T07:49:36.710" v="7366" actId="20577"/>
          <ac:spMkLst>
            <pc:docMk/>
            <pc:sldMk cId="4025322717" sldId="274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16:21.719" v="1776" actId="20577"/>
          <ac:spMkLst>
            <pc:docMk/>
            <pc:sldMk cId="4025322717" sldId="274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6:01.138" v="1403" actId="20577"/>
          <ac:spMkLst>
            <pc:docMk/>
            <pc:sldMk cId="4025322717" sldId="274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6:40.063" v="1797" actId="20577"/>
          <ac:spMkLst>
            <pc:docMk/>
            <pc:sldMk cId="4025322717" sldId="274"/>
            <ac:spMk id="19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8:55.125" v="1903" actId="20577"/>
          <ac:spMkLst>
            <pc:docMk/>
            <pc:sldMk cId="4025322717" sldId="274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8:29.774" v="1889" actId="1036"/>
          <ac:spMkLst>
            <pc:docMk/>
            <pc:sldMk cId="4025322717" sldId="274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5:16:42.698" v="1798"/>
          <ac:picMkLst>
            <pc:docMk/>
            <pc:sldMk cId="4025322717" sldId="274"/>
            <ac:picMk id="2" creationId="{FD066FC6-C555-C044-F674-74D5FCCD6CE8}"/>
          </ac:picMkLst>
        </pc:picChg>
        <pc:picChg chg="del">
          <ac:chgData name="지승 유" userId="cc7770b7b878d3d8" providerId="LiveId" clId="{9A84A084-92B5-47E7-8E25-5E5AA6996BD5}" dt="2024-03-22T05:16:24.560" v="1777" actId="478"/>
          <ac:picMkLst>
            <pc:docMk/>
            <pc:sldMk cId="4025322717" sldId="274"/>
            <ac:picMk id="3" creationId="{2726F186-587A-D85D-3DBF-6653C3909A4F}"/>
          </ac:picMkLst>
        </pc:picChg>
        <pc:picChg chg="del">
          <ac:chgData name="지승 유" userId="cc7770b7b878d3d8" providerId="LiveId" clId="{9A84A084-92B5-47E7-8E25-5E5AA6996BD5}" dt="2024-03-22T05:16:25.150" v="1778" actId="478"/>
          <ac:picMkLst>
            <pc:docMk/>
            <pc:sldMk cId="4025322717" sldId="274"/>
            <ac:picMk id="6" creationId="{BFC4830E-6F6A-BBBF-D667-E42B9929E61E}"/>
          </ac:picMkLst>
        </pc:picChg>
        <pc:picChg chg="mod">
          <ac:chgData name="지승 유" userId="cc7770b7b878d3d8" providerId="LiveId" clId="{9A84A084-92B5-47E7-8E25-5E5AA6996BD5}" dt="2024-03-22T05:16:45.266" v="1799" actId="14100"/>
          <ac:picMkLst>
            <pc:docMk/>
            <pc:sldMk cId="4025322717" sldId="274"/>
            <ac:picMk id="7" creationId="{ACA7C28E-F72E-8B58-28B9-18A08727E8A0}"/>
          </ac:picMkLst>
        </pc:picChg>
        <pc:picChg chg="add mod">
          <ac:chgData name="지승 유" userId="cc7770b7b878d3d8" providerId="LiveId" clId="{9A84A084-92B5-47E7-8E25-5E5AA6996BD5}" dt="2024-03-22T05:17:11.194" v="1801" actId="1076"/>
          <ac:picMkLst>
            <pc:docMk/>
            <pc:sldMk cId="4025322717" sldId="274"/>
            <ac:picMk id="8" creationId="{EB9DCB2A-C40D-B6EB-19F1-9F71280BB0A9}"/>
          </ac:picMkLst>
        </pc:picChg>
        <pc:picChg chg="del">
          <ac:chgData name="지승 유" userId="cc7770b7b878d3d8" providerId="LiveId" clId="{9A84A084-92B5-47E7-8E25-5E5AA6996BD5}" dt="2024-03-22T05:17:13.298" v="1802" actId="478"/>
          <ac:picMkLst>
            <pc:docMk/>
            <pc:sldMk cId="4025322717" sldId="274"/>
            <ac:picMk id="13" creationId="{E8DD5D58-E920-8955-4AE7-99E1EB1235E8}"/>
          </ac:picMkLst>
        </pc:picChg>
        <pc:picChg chg="add mod">
          <ac:chgData name="지승 유" userId="cc7770b7b878d3d8" providerId="LiveId" clId="{9A84A084-92B5-47E7-8E25-5E5AA6996BD5}" dt="2024-03-22T05:18:29.774" v="1889" actId="1036"/>
          <ac:picMkLst>
            <pc:docMk/>
            <pc:sldMk cId="4025322717" sldId="274"/>
            <ac:picMk id="14" creationId="{703E6FF3-CDE7-1CF1-94FA-0735D24E214F}"/>
          </ac:picMkLst>
        </pc:picChg>
        <pc:picChg chg="del">
          <ac:chgData name="지승 유" userId="cc7770b7b878d3d8" providerId="LiveId" clId="{9A84A084-92B5-47E7-8E25-5E5AA6996BD5}" dt="2024-03-22T05:17:13.710" v="1803" actId="478"/>
          <ac:picMkLst>
            <pc:docMk/>
            <pc:sldMk cId="4025322717" sldId="274"/>
            <ac:picMk id="20" creationId="{5E6592EB-86E7-0024-D7A8-4A95B020DA67}"/>
          </ac:picMkLst>
        </pc:picChg>
      </pc:sldChg>
      <pc:sldChg chg="addSp delSp modSp add mod">
        <pc:chgData name="지승 유" userId="cc7770b7b878d3d8" providerId="LiveId" clId="{9A84A084-92B5-47E7-8E25-5E5AA6996BD5}" dt="2024-03-22T07:49:32.292" v="7363" actId="20577"/>
        <pc:sldMkLst>
          <pc:docMk/>
          <pc:sldMk cId="4110656534" sldId="275"/>
        </pc:sldMkLst>
        <pc:spChg chg="mod">
          <ac:chgData name="지승 유" userId="cc7770b7b878d3d8" providerId="LiveId" clId="{9A84A084-92B5-47E7-8E25-5E5AA6996BD5}" dt="2024-03-22T07:49:32.292" v="7363" actId="20577"/>
          <ac:spMkLst>
            <pc:docMk/>
            <pc:sldMk cId="4110656534" sldId="275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13:36.541" v="1684" actId="20577"/>
          <ac:spMkLst>
            <pc:docMk/>
            <pc:sldMk cId="4110656534" sldId="275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5:39.024" v="1398" actId="20577"/>
          <ac:spMkLst>
            <pc:docMk/>
            <pc:sldMk cId="4110656534" sldId="275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4:42.975" v="1715" actId="20577"/>
          <ac:spMkLst>
            <pc:docMk/>
            <pc:sldMk cId="4110656534" sldId="275"/>
            <ac:spMk id="19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3:45.568" v="1692" actId="20577"/>
          <ac:spMkLst>
            <pc:docMk/>
            <pc:sldMk cId="4110656534" sldId="275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7:42.039" v="1863" actId="20577"/>
          <ac:spMkLst>
            <pc:docMk/>
            <pc:sldMk cId="4110656534" sldId="275"/>
            <ac:spMk id="22" creationId="{00000000-0000-0000-0000-000000000000}"/>
          </ac:spMkLst>
        </pc:spChg>
        <pc:picChg chg="del">
          <ac:chgData name="지승 유" userId="cc7770b7b878d3d8" providerId="LiveId" clId="{9A84A084-92B5-47E7-8E25-5E5AA6996BD5}" dt="2024-03-22T05:13:38.883" v="1685" actId="478"/>
          <ac:picMkLst>
            <pc:docMk/>
            <pc:sldMk cId="4110656534" sldId="275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14:26.179" v="1694" actId="1076"/>
          <ac:picMkLst>
            <pc:docMk/>
            <pc:sldMk cId="4110656534" sldId="275"/>
            <ac:picMk id="5" creationId="{A48BCB69-0BD9-5705-518D-35CA766684F2}"/>
          </ac:picMkLst>
        </pc:picChg>
        <pc:picChg chg="del">
          <ac:chgData name="지승 유" userId="cc7770b7b878d3d8" providerId="LiveId" clId="{9A84A084-92B5-47E7-8E25-5E5AA6996BD5}" dt="2024-03-22T05:13:39.214" v="1686" actId="478"/>
          <ac:picMkLst>
            <pc:docMk/>
            <pc:sldMk cId="4110656534" sldId="275"/>
            <ac:picMk id="6" creationId="{BFC4830E-6F6A-BBBF-D667-E42B9929E61E}"/>
          </ac:picMkLst>
        </pc:picChg>
        <pc:picChg chg="mod">
          <ac:chgData name="지승 유" userId="cc7770b7b878d3d8" providerId="LiveId" clId="{9A84A084-92B5-47E7-8E25-5E5AA6996BD5}" dt="2024-03-22T05:19:01.341" v="1904" actId="1076"/>
          <ac:picMkLst>
            <pc:docMk/>
            <pc:sldMk cId="4110656534" sldId="275"/>
            <ac:picMk id="7" creationId="{ACA7C28E-F72E-8B58-28B9-18A08727E8A0}"/>
          </ac:picMkLst>
        </pc:picChg>
        <pc:picChg chg="add mod">
          <ac:chgData name="지승 유" userId="cc7770b7b878d3d8" providerId="LiveId" clId="{9A84A084-92B5-47E7-8E25-5E5AA6996BD5}" dt="2024-03-22T05:15:13.939" v="1722" actId="14100"/>
          <ac:picMkLst>
            <pc:docMk/>
            <pc:sldMk cId="4110656534" sldId="275"/>
            <ac:picMk id="10" creationId="{F8174191-7370-9CEB-F037-C7DE9A15739B}"/>
          </ac:picMkLst>
        </pc:picChg>
        <pc:picChg chg="del">
          <ac:chgData name="지승 유" userId="cc7770b7b878d3d8" providerId="LiveId" clId="{9A84A084-92B5-47E7-8E25-5E5AA6996BD5}" dt="2024-03-22T05:15:37.312" v="1765" actId="478"/>
          <ac:picMkLst>
            <pc:docMk/>
            <pc:sldMk cId="4110656534" sldId="275"/>
            <ac:picMk id="13" creationId="{E8DD5D58-E920-8955-4AE7-99E1EB1235E8}"/>
          </ac:picMkLst>
        </pc:picChg>
        <pc:picChg chg="add mod">
          <ac:chgData name="지승 유" userId="cc7770b7b878d3d8" providerId="LiveId" clId="{9A84A084-92B5-47E7-8E25-5E5AA6996BD5}" dt="2024-03-22T05:16:03.510" v="1770" actId="1076"/>
          <ac:picMkLst>
            <pc:docMk/>
            <pc:sldMk cId="4110656534" sldId="275"/>
            <ac:picMk id="18" creationId="{B1415B24-162D-9CA2-5BD2-7A52CF04C961}"/>
          </ac:picMkLst>
        </pc:picChg>
        <pc:picChg chg="del">
          <ac:chgData name="지승 유" userId="cc7770b7b878d3d8" providerId="LiveId" clId="{9A84A084-92B5-47E7-8E25-5E5AA6996BD5}" dt="2024-03-22T05:15:37.691" v="1766" actId="478"/>
          <ac:picMkLst>
            <pc:docMk/>
            <pc:sldMk cId="4110656534" sldId="275"/>
            <ac:picMk id="20" creationId="{5E6592EB-86E7-0024-D7A8-4A95B020DA67}"/>
          </ac:picMkLst>
        </pc:picChg>
      </pc:sldChg>
      <pc:sldChg chg="addSp delSp modSp add mod">
        <pc:chgData name="지승 유" userId="cc7770b7b878d3d8" providerId="LiveId" clId="{9A84A084-92B5-47E7-8E25-5E5AA6996BD5}" dt="2024-03-22T07:49:28.545" v="7360" actId="20577"/>
        <pc:sldMkLst>
          <pc:docMk/>
          <pc:sldMk cId="1364812039" sldId="276"/>
        </pc:sldMkLst>
        <pc:spChg chg="mod">
          <ac:chgData name="지승 유" userId="cc7770b7b878d3d8" providerId="LiveId" clId="{9A84A084-92B5-47E7-8E25-5E5AA6996BD5}" dt="2024-03-22T07:49:28.545" v="7360" actId="20577"/>
          <ac:spMkLst>
            <pc:docMk/>
            <pc:sldMk cId="1364812039" sldId="276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11:30.540" v="1644" actId="20577"/>
          <ac:spMkLst>
            <pc:docMk/>
            <pc:sldMk cId="1364812039" sldId="276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5:35.883" v="1396" actId="20577"/>
          <ac:spMkLst>
            <pc:docMk/>
            <pc:sldMk cId="1364812039" sldId="276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2:20.750" v="1665" actId="20577"/>
          <ac:spMkLst>
            <pc:docMk/>
            <pc:sldMk cId="1364812039" sldId="276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1:57.643" v="1655" actId="20577"/>
          <ac:spMkLst>
            <pc:docMk/>
            <pc:sldMk cId="1364812039" sldId="276"/>
            <ac:spMk id="22" creationId="{00000000-0000-0000-0000-000000000000}"/>
          </ac:spMkLst>
        </pc:spChg>
        <pc:picChg chg="del">
          <ac:chgData name="지승 유" userId="cc7770b7b878d3d8" providerId="LiveId" clId="{9A84A084-92B5-47E7-8E25-5E5AA6996BD5}" dt="2024-03-22T05:11:26.124" v="1635" actId="478"/>
          <ac:picMkLst>
            <pc:docMk/>
            <pc:sldMk cId="1364812039" sldId="276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12:15.650" v="1657" actId="1076"/>
          <ac:picMkLst>
            <pc:docMk/>
            <pc:sldMk cId="1364812039" sldId="276"/>
            <ac:picMk id="5" creationId="{C289B934-C945-509F-B7A8-38C23131A527}"/>
          </ac:picMkLst>
        </pc:picChg>
        <pc:picChg chg="del">
          <ac:chgData name="지승 유" userId="cc7770b7b878d3d8" providerId="LiveId" clId="{9A84A084-92B5-47E7-8E25-5E5AA6996BD5}" dt="2024-03-22T05:11:26.650" v="1636" actId="478"/>
          <ac:picMkLst>
            <pc:docMk/>
            <pc:sldMk cId="1364812039" sldId="276"/>
            <ac:picMk id="6" creationId="{BFC4830E-6F6A-BBBF-D667-E42B9929E61E}"/>
          </ac:picMkLst>
        </pc:picChg>
        <pc:picChg chg="add mod">
          <ac:chgData name="지승 유" userId="cc7770b7b878d3d8" providerId="LiveId" clId="{9A84A084-92B5-47E7-8E25-5E5AA6996BD5}" dt="2024-03-22T05:13:13.693" v="1673" actId="1076"/>
          <ac:picMkLst>
            <pc:docMk/>
            <pc:sldMk cId="1364812039" sldId="276"/>
            <ac:picMk id="10" creationId="{3929AA3F-0DB2-72BD-ECDE-55FEE8855EA6}"/>
          </ac:picMkLst>
        </pc:picChg>
        <pc:picChg chg="del">
          <ac:chgData name="지승 유" userId="cc7770b7b878d3d8" providerId="LiveId" clId="{9A84A084-92B5-47E7-8E25-5E5AA6996BD5}" dt="2024-03-22T05:11:25.103" v="1633" actId="478"/>
          <ac:picMkLst>
            <pc:docMk/>
            <pc:sldMk cId="1364812039" sldId="276"/>
            <ac:picMk id="13" creationId="{E8DD5D58-E920-8955-4AE7-99E1EB1235E8}"/>
          </ac:picMkLst>
        </pc:picChg>
        <pc:picChg chg="add mod">
          <ac:chgData name="지승 유" userId="cc7770b7b878d3d8" providerId="LiveId" clId="{9A84A084-92B5-47E7-8E25-5E5AA6996BD5}" dt="2024-03-22T05:13:16.154" v="1674" actId="1076"/>
          <ac:picMkLst>
            <pc:docMk/>
            <pc:sldMk cId="1364812039" sldId="276"/>
            <ac:picMk id="18" creationId="{E8FA4FA2-964A-D07F-E9F0-0542C503145A}"/>
          </ac:picMkLst>
        </pc:picChg>
        <pc:picChg chg="del">
          <ac:chgData name="지승 유" userId="cc7770b7b878d3d8" providerId="LiveId" clId="{9A84A084-92B5-47E7-8E25-5E5AA6996BD5}" dt="2024-03-22T05:11:25.624" v="1634" actId="478"/>
          <ac:picMkLst>
            <pc:docMk/>
            <pc:sldMk cId="1364812039" sldId="276"/>
            <ac:picMk id="20" creationId="{5E6592EB-86E7-0024-D7A8-4A95B020DA67}"/>
          </ac:picMkLst>
        </pc:picChg>
      </pc:sldChg>
      <pc:sldChg chg="addSp delSp modSp add mod">
        <pc:chgData name="지승 유" userId="cc7770b7b878d3d8" providerId="LiveId" clId="{9A84A084-92B5-47E7-8E25-5E5AA6996BD5}" dt="2024-03-22T07:49:47.048" v="7372" actId="20577"/>
        <pc:sldMkLst>
          <pc:docMk/>
          <pc:sldMk cId="3884933872" sldId="277"/>
        </pc:sldMkLst>
        <pc:spChg chg="mod">
          <ac:chgData name="지승 유" userId="cc7770b7b878d3d8" providerId="LiveId" clId="{9A84A084-92B5-47E7-8E25-5E5AA6996BD5}" dt="2024-03-22T07:49:47.048" v="7372" actId="20577"/>
          <ac:spMkLst>
            <pc:docMk/>
            <pc:sldMk cId="3884933872" sldId="277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22:01.515" v="2110" actId="20577"/>
          <ac:spMkLst>
            <pc:docMk/>
            <pc:sldMk cId="3884933872" sldId="277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6:26.294" v="1435" actId="20577"/>
          <ac:spMkLst>
            <pc:docMk/>
            <pc:sldMk cId="3884933872" sldId="277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21:54.429" v="2089" actId="14100"/>
          <ac:spMkLst>
            <pc:docMk/>
            <pc:sldMk cId="3884933872" sldId="277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23:58.260" v="2284" actId="20577"/>
          <ac:spMkLst>
            <pc:docMk/>
            <pc:sldMk cId="3884933872" sldId="277"/>
            <ac:spMk id="22" creationId="{00000000-0000-0000-0000-000000000000}"/>
          </ac:spMkLst>
        </pc:spChg>
        <pc:picChg chg="del">
          <ac:chgData name="지승 유" userId="cc7770b7b878d3d8" providerId="LiveId" clId="{9A84A084-92B5-47E7-8E25-5E5AA6996BD5}" dt="2024-03-22T05:21:41.343" v="2066" actId="478"/>
          <ac:picMkLst>
            <pc:docMk/>
            <pc:sldMk cId="3884933872" sldId="277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22:35.993" v="2113" actId="1076"/>
          <ac:picMkLst>
            <pc:docMk/>
            <pc:sldMk cId="3884933872" sldId="277"/>
            <ac:picMk id="5" creationId="{9C2F3330-9A20-AB82-32CF-48D3DEE4057A}"/>
          </ac:picMkLst>
        </pc:picChg>
        <pc:picChg chg="del">
          <ac:chgData name="지승 유" userId="cc7770b7b878d3d8" providerId="LiveId" clId="{9A84A084-92B5-47E7-8E25-5E5AA6996BD5}" dt="2024-03-22T05:21:41.774" v="2067" actId="478"/>
          <ac:picMkLst>
            <pc:docMk/>
            <pc:sldMk cId="3884933872" sldId="277"/>
            <ac:picMk id="6" creationId="{BFC4830E-6F6A-BBBF-D667-E42B9929E61E}"/>
          </ac:picMkLst>
        </pc:picChg>
        <pc:picChg chg="add mod">
          <ac:chgData name="지승 유" userId="cc7770b7b878d3d8" providerId="LiveId" clId="{9A84A084-92B5-47E7-8E25-5E5AA6996BD5}" dt="2024-03-22T05:24:31.357" v="2287" actId="14100"/>
          <ac:picMkLst>
            <pc:docMk/>
            <pc:sldMk cId="3884933872" sldId="277"/>
            <ac:picMk id="10" creationId="{A2F3B39B-E129-1371-8943-C8C63E501640}"/>
          </ac:picMkLst>
        </pc:picChg>
        <pc:picChg chg="del">
          <ac:chgData name="지승 유" userId="cc7770b7b878d3d8" providerId="LiveId" clId="{9A84A084-92B5-47E7-8E25-5E5AA6996BD5}" dt="2024-03-22T05:22:38.072" v="2114" actId="478"/>
          <ac:picMkLst>
            <pc:docMk/>
            <pc:sldMk cId="3884933872" sldId="277"/>
            <ac:picMk id="13" creationId="{E8DD5D58-E920-8955-4AE7-99E1EB1235E8}"/>
          </ac:picMkLst>
        </pc:picChg>
        <pc:picChg chg="del">
          <ac:chgData name="지승 유" userId="cc7770b7b878d3d8" providerId="LiveId" clId="{9A84A084-92B5-47E7-8E25-5E5AA6996BD5}" dt="2024-03-22T05:22:38.736" v="2115" actId="478"/>
          <ac:picMkLst>
            <pc:docMk/>
            <pc:sldMk cId="3884933872" sldId="277"/>
            <ac:picMk id="20" creationId="{5E6592EB-86E7-0024-D7A8-4A95B020DA67}"/>
          </ac:picMkLst>
        </pc:picChg>
      </pc:sldChg>
      <pc:sldChg chg="addSp delSp modSp add mod">
        <pc:chgData name="지승 유" userId="cc7770b7b878d3d8" providerId="LiveId" clId="{9A84A084-92B5-47E7-8E25-5E5AA6996BD5}" dt="2024-03-22T07:49:43.430" v="7369" actId="20577"/>
        <pc:sldMkLst>
          <pc:docMk/>
          <pc:sldMk cId="1039589113" sldId="278"/>
        </pc:sldMkLst>
        <pc:spChg chg="mod">
          <ac:chgData name="지승 유" userId="cc7770b7b878d3d8" providerId="LiveId" clId="{9A84A084-92B5-47E7-8E25-5E5AA6996BD5}" dt="2024-03-22T07:49:43.430" v="7369" actId="20577"/>
          <ac:spMkLst>
            <pc:docMk/>
            <pc:sldMk cId="1039589113" sldId="278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18:45.086" v="1896" actId="20577"/>
          <ac:spMkLst>
            <pc:docMk/>
            <pc:sldMk cId="1039589113" sldId="278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6:05.401" v="1406" actId="20577"/>
          <ac:spMkLst>
            <pc:docMk/>
            <pc:sldMk cId="1039589113" sldId="278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9:56.623" v="1982" actId="20577"/>
          <ac:spMkLst>
            <pc:docMk/>
            <pc:sldMk cId="1039589113" sldId="278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20:32.283" v="2007" actId="1036"/>
          <ac:spMkLst>
            <pc:docMk/>
            <pc:sldMk cId="1039589113" sldId="278"/>
            <ac:spMk id="22" creationId="{00000000-0000-0000-0000-000000000000}"/>
          </ac:spMkLst>
        </pc:spChg>
        <pc:picChg chg="del">
          <ac:chgData name="지승 유" userId="cc7770b7b878d3d8" providerId="LiveId" clId="{9A84A084-92B5-47E7-8E25-5E5AA6996BD5}" dt="2024-03-22T05:18:39.003" v="1890" actId="478"/>
          <ac:picMkLst>
            <pc:docMk/>
            <pc:sldMk cId="1039589113" sldId="278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19:29.404" v="1906" actId="1076"/>
          <ac:picMkLst>
            <pc:docMk/>
            <pc:sldMk cId="1039589113" sldId="278"/>
            <ac:picMk id="5" creationId="{4207DB93-ABC7-A0F4-7B9D-F87ABD17CBC5}"/>
          </ac:picMkLst>
        </pc:picChg>
        <pc:picChg chg="del">
          <ac:chgData name="지승 유" userId="cc7770b7b878d3d8" providerId="LiveId" clId="{9A84A084-92B5-47E7-8E25-5E5AA6996BD5}" dt="2024-03-22T05:18:39.390" v="1891" actId="478"/>
          <ac:picMkLst>
            <pc:docMk/>
            <pc:sldMk cId="1039589113" sldId="278"/>
            <ac:picMk id="6" creationId="{BFC4830E-6F6A-BBBF-D667-E42B9929E61E}"/>
          </ac:picMkLst>
        </pc:picChg>
        <pc:picChg chg="add mod">
          <ac:chgData name="지승 유" userId="cc7770b7b878d3d8" providerId="LiveId" clId="{9A84A084-92B5-47E7-8E25-5E5AA6996BD5}" dt="2024-03-22T05:20:32.283" v="2007" actId="1036"/>
          <ac:picMkLst>
            <pc:docMk/>
            <pc:sldMk cId="1039589113" sldId="278"/>
            <ac:picMk id="10" creationId="{70AA601A-820C-37B1-2C4E-B258B3680336}"/>
          </ac:picMkLst>
        </pc:picChg>
        <pc:picChg chg="del">
          <ac:chgData name="지승 유" userId="cc7770b7b878d3d8" providerId="LiveId" clId="{9A84A084-92B5-47E7-8E25-5E5AA6996BD5}" dt="2024-03-22T05:19:31.678" v="1907" actId="478"/>
          <ac:picMkLst>
            <pc:docMk/>
            <pc:sldMk cId="1039589113" sldId="278"/>
            <ac:picMk id="13" creationId="{E8DD5D58-E920-8955-4AE7-99E1EB1235E8}"/>
          </ac:picMkLst>
        </pc:picChg>
        <pc:picChg chg="del">
          <ac:chgData name="지승 유" userId="cc7770b7b878d3d8" providerId="LiveId" clId="{9A84A084-92B5-47E7-8E25-5E5AA6996BD5}" dt="2024-03-22T05:19:31.929" v="1908" actId="478"/>
          <ac:picMkLst>
            <pc:docMk/>
            <pc:sldMk cId="1039589113" sldId="278"/>
            <ac:picMk id="20" creationId="{5E6592EB-86E7-0024-D7A8-4A95B020DA67}"/>
          </ac:picMkLst>
        </pc:picChg>
      </pc:sldChg>
      <pc:sldChg chg="addSp delSp modSp add mod ord">
        <pc:chgData name="지승 유" userId="cc7770b7b878d3d8" providerId="LiveId" clId="{9A84A084-92B5-47E7-8E25-5E5AA6996BD5}" dt="2024-03-22T07:49:51.313" v="7375" actId="20577"/>
        <pc:sldMkLst>
          <pc:docMk/>
          <pc:sldMk cId="771734176" sldId="279"/>
        </pc:sldMkLst>
        <pc:spChg chg="mod">
          <ac:chgData name="지승 유" userId="cc7770b7b878d3d8" providerId="LiveId" clId="{9A84A084-92B5-47E7-8E25-5E5AA6996BD5}" dt="2024-03-22T05:56:20.652" v="2722" actId="20577"/>
          <ac:spMkLst>
            <pc:docMk/>
            <pc:sldMk cId="771734176" sldId="279"/>
            <ac:spMk id="6" creationId="{425FCDA0-3862-580D-00C4-44C9FC1F64F3}"/>
          </ac:spMkLst>
        </pc:spChg>
        <pc:spChg chg="mod">
          <ac:chgData name="지승 유" userId="cc7770b7b878d3d8" providerId="LiveId" clId="{9A84A084-92B5-47E7-8E25-5E5AA6996BD5}" dt="2024-03-22T05:37:51.359" v="2313" actId="20577"/>
          <ac:spMkLst>
            <pc:docMk/>
            <pc:sldMk cId="771734176" sldId="279"/>
            <ac:spMk id="7" creationId="{9EEE6C72-397D-8505-B3A5-17E437AB705C}"/>
          </ac:spMkLst>
        </pc:spChg>
        <pc:spChg chg="mod">
          <ac:chgData name="지승 유" userId="cc7770b7b878d3d8" providerId="LiveId" clId="{9A84A084-92B5-47E7-8E25-5E5AA6996BD5}" dt="2024-03-22T07:49:51.313" v="7375" actId="20577"/>
          <ac:spMkLst>
            <pc:docMk/>
            <pc:sldMk cId="771734176" sldId="279"/>
            <ac:spMk id="14" creationId="{3DC095A0-AEFF-EA2A-8967-B4FDD766441C}"/>
          </ac:spMkLst>
        </pc:spChg>
        <pc:grpChg chg="mod">
          <ac:chgData name="지승 유" userId="cc7770b7b878d3d8" providerId="LiveId" clId="{9A84A084-92B5-47E7-8E25-5E5AA6996BD5}" dt="2024-03-22T05:56:25.392" v="2723" actId="1076"/>
          <ac:grpSpMkLst>
            <pc:docMk/>
            <pc:sldMk cId="771734176" sldId="279"/>
            <ac:grpSpMk id="9" creationId="{3119B353-ADBD-0A21-8B00-05AE8D5BE158}"/>
          </ac:grpSpMkLst>
        </pc:grpChg>
        <pc:picChg chg="del">
          <ac:chgData name="지승 유" userId="cc7770b7b878d3d8" providerId="LiveId" clId="{9A84A084-92B5-47E7-8E25-5E5AA6996BD5}" dt="2024-03-22T05:56:52.207" v="2725" actId="478"/>
          <ac:picMkLst>
            <pc:docMk/>
            <pc:sldMk cId="771734176" sldId="279"/>
            <ac:picMk id="3" creationId="{B17CCCA8-B40E-C26F-BB2C-00B062E25C38}"/>
          </ac:picMkLst>
        </pc:picChg>
        <pc:picChg chg="add mod">
          <ac:chgData name="지승 유" userId="cc7770b7b878d3d8" providerId="LiveId" clId="{9A84A084-92B5-47E7-8E25-5E5AA6996BD5}" dt="2024-03-22T05:56:56.259" v="2726" actId="1076"/>
          <ac:picMkLst>
            <pc:docMk/>
            <pc:sldMk cId="771734176" sldId="279"/>
            <ac:picMk id="8" creationId="{17310588-5268-F6B8-0DA4-6559A47CA209}"/>
          </ac:picMkLst>
        </pc:picChg>
        <pc:picChg chg="mod">
          <ac:chgData name="지승 유" userId="cc7770b7b878d3d8" providerId="LiveId" clId="{9A84A084-92B5-47E7-8E25-5E5AA6996BD5}" dt="2024-03-22T05:56:17.741" v="2720" actId="1076"/>
          <ac:picMkLst>
            <pc:docMk/>
            <pc:sldMk cId="771734176" sldId="279"/>
            <ac:picMk id="12" creationId="{747F2CBA-BDA7-D943-6D03-4331CA133327}"/>
          </ac:picMkLst>
        </pc:picChg>
      </pc:sldChg>
      <pc:sldChg chg="addSp delSp modSp add mod ord setBg">
        <pc:chgData name="지승 유" userId="cc7770b7b878d3d8" providerId="LiveId" clId="{9A84A084-92B5-47E7-8E25-5E5AA6996BD5}" dt="2024-03-22T07:49:55.788" v="7378" actId="20577"/>
        <pc:sldMkLst>
          <pc:docMk/>
          <pc:sldMk cId="492446710" sldId="280"/>
        </pc:sldMkLst>
        <pc:spChg chg="mod">
          <ac:chgData name="지승 유" userId="cc7770b7b878d3d8" providerId="LiveId" clId="{9A84A084-92B5-47E7-8E25-5E5AA6996BD5}" dt="2024-03-22T07:49:55.788" v="7378" actId="20577"/>
          <ac:spMkLst>
            <pc:docMk/>
            <pc:sldMk cId="492446710" sldId="280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54:44.328" v="2703" actId="20577"/>
          <ac:spMkLst>
            <pc:docMk/>
            <pc:sldMk cId="492446710" sldId="280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54:41.513" v="2701" actId="20577"/>
          <ac:spMkLst>
            <pc:docMk/>
            <pc:sldMk cId="492446710" sldId="280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54:58.474" v="2716" actId="20577"/>
          <ac:spMkLst>
            <pc:docMk/>
            <pc:sldMk cId="492446710" sldId="280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55:20.238" v="2719" actId="20577"/>
          <ac:spMkLst>
            <pc:docMk/>
            <pc:sldMk cId="492446710" sldId="280"/>
            <ac:spMk id="22" creationId="{00000000-0000-0000-0000-000000000000}"/>
          </ac:spMkLst>
        </pc:spChg>
        <pc:picChg chg="add del mod">
          <ac:chgData name="지승 유" userId="cc7770b7b878d3d8" providerId="LiveId" clId="{9A84A084-92B5-47E7-8E25-5E5AA6996BD5}" dt="2024-03-22T05:58:05.571" v="2736" actId="478"/>
          <ac:picMkLst>
            <pc:docMk/>
            <pc:sldMk cId="492446710" sldId="280"/>
            <ac:picMk id="3" creationId="{923FC4DA-306E-6D2B-2B36-39406FFFF678}"/>
          </ac:picMkLst>
        </pc:picChg>
        <pc:picChg chg="del">
          <ac:chgData name="지승 유" userId="cc7770b7b878d3d8" providerId="LiveId" clId="{9A84A084-92B5-47E7-8E25-5E5AA6996BD5}" dt="2024-03-22T05:44:02.743" v="2430" actId="478"/>
          <ac:picMkLst>
            <pc:docMk/>
            <pc:sldMk cId="492446710" sldId="280"/>
            <ac:picMk id="5" creationId="{9C2F3330-9A20-AB82-32CF-48D3DEE4057A}"/>
          </ac:picMkLst>
        </pc:picChg>
        <pc:picChg chg="del mod">
          <ac:chgData name="지승 유" userId="cc7770b7b878d3d8" providerId="LiveId" clId="{9A84A084-92B5-47E7-8E25-5E5AA6996BD5}" dt="2024-03-22T05:57:29.808" v="2732" actId="478"/>
          <ac:picMkLst>
            <pc:docMk/>
            <pc:sldMk cId="492446710" sldId="280"/>
            <ac:picMk id="7" creationId="{ACA7C28E-F72E-8B58-28B9-18A08727E8A0}"/>
          </ac:picMkLst>
        </pc:picChg>
        <pc:picChg chg="add mod">
          <ac:chgData name="지승 유" userId="cc7770b7b878d3d8" providerId="LiveId" clId="{9A84A084-92B5-47E7-8E25-5E5AA6996BD5}" dt="2024-03-22T05:47:19.132" v="2624" actId="14100"/>
          <ac:picMkLst>
            <pc:docMk/>
            <pc:sldMk cId="492446710" sldId="280"/>
            <ac:picMk id="8" creationId="{BFF9777B-3615-A3A7-D690-F2D3D25B6455}"/>
          </ac:picMkLst>
        </pc:picChg>
        <pc:picChg chg="del">
          <ac:chgData name="지승 유" userId="cc7770b7b878d3d8" providerId="LiveId" clId="{9A84A084-92B5-47E7-8E25-5E5AA6996BD5}" dt="2024-03-22T05:47:04.952" v="2621" actId="478"/>
          <ac:picMkLst>
            <pc:docMk/>
            <pc:sldMk cId="492446710" sldId="280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5:47:34.734" v="2627" actId="14100"/>
          <ac:picMkLst>
            <pc:docMk/>
            <pc:sldMk cId="492446710" sldId="280"/>
            <ac:picMk id="14" creationId="{77D091AF-86D0-BAC4-3C0F-8C39919959D3}"/>
          </ac:picMkLst>
        </pc:picChg>
        <pc:picChg chg="add mod">
          <ac:chgData name="지승 유" userId="cc7770b7b878d3d8" providerId="LiveId" clId="{9A84A084-92B5-47E7-8E25-5E5AA6996BD5}" dt="2024-03-22T05:57:35.416" v="2734" actId="208"/>
          <ac:picMkLst>
            <pc:docMk/>
            <pc:sldMk cId="492446710" sldId="280"/>
            <ac:picMk id="20" creationId="{D8913C0F-20C8-CA44-A945-420081B1F9F3}"/>
          </ac:picMkLst>
        </pc:picChg>
        <pc:picChg chg="add mod">
          <ac:chgData name="지승 유" userId="cc7770b7b878d3d8" providerId="LiveId" clId="{9A84A084-92B5-47E7-8E25-5E5AA6996BD5}" dt="2024-03-22T05:58:16.817" v="2741" actId="14100"/>
          <ac:picMkLst>
            <pc:docMk/>
            <pc:sldMk cId="492446710" sldId="280"/>
            <ac:picMk id="24" creationId="{223C883C-9A77-8A74-6BBF-0F22E03812A1}"/>
          </ac:picMkLst>
        </pc:picChg>
      </pc:sldChg>
      <pc:sldChg chg="addSp delSp modSp add mod">
        <pc:chgData name="지승 유" userId="cc7770b7b878d3d8" providerId="LiveId" clId="{9A84A084-92B5-47E7-8E25-5E5AA6996BD5}" dt="2024-03-22T07:49:59.834" v="7381" actId="20577"/>
        <pc:sldMkLst>
          <pc:docMk/>
          <pc:sldMk cId="2117611538" sldId="281"/>
        </pc:sldMkLst>
        <pc:spChg chg="mod">
          <ac:chgData name="지승 유" userId="cc7770b7b878d3d8" providerId="LiveId" clId="{9A84A084-92B5-47E7-8E25-5E5AA6996BD5}" dt="2024-03-22T07:49:59.834" v="7381" actId="20577"/>
          <ac:spMkLst>
            <pc:docMk/>
            <pc:sldMk cId="2117611538" sldId="281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5:51:04.961" v="2631"/>
          <ac:spMkLst>
            <pc:docMk/>
            <pc:sldMk cId="2117611538" sldId="281"/>
            <ac:spMk id="6" creationId="{DECA96DB-9FC7-8AB6-1852-486C3A37C93C}"/>
          </ac:spMkLst>
        </pc:spChg>
        <pc:spChg chg="add mod">
          <ac:chgData name="지승 유" userId="cc7770b7b878d3d8" providerId="LiveId" clId="{9A84A084-92B5-47E7-8E25-5E5AA6996BD5}" dt="2024-03-22T05:52:48.094" v="2671" actId="20577"/>
          <ac:spMkLst>
            <pc:docMk/>
            <pc:sldMk cId="2117611538" sldId="281"/>
            <ac:spMk id="8" creationId="{DA70BF0D-022F-149B-ED5E-6BBCA2F0A313}"/>
          </ac:spMkLst>
        </pc:spChg>
        <pc:spChg chg="mod">
          <ac:chgData name="지승 유" userId="cc7770b7b878d3d8" providerId="LiveId" clId="{9A84A084-92B5-47E7-8E25-5E5AA6996BD5}" dt="2024-03-22T05:54:36.598" v="2697" actId="20577"/>
          <ac:spMkLst>
            <pc:docMk/>
            <pc:sldMk cId="2117611538" sldId="281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54:38.963" v="2699" actId="20577"/>
          <ac:spMkLst>
            <pc:docMk/>
            <pc:sldMk cId="2117611538" sldId="281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54:53.204" v="2714" actId="20577"/>
          <ac:spMkLst>
            <pc:docMk/>
            <pc:sldMk cId="2117611538" sldId="281"/>
            <ac:spMk id="21" creationId="{00000000-0000-0000-0000-000000000000}"/>
          </ac:spMkLst>
        </pc:spChg>
        <pc:spChg chg="del">
          <ac:chgData name="지승 유" userId="cc7770b7b878d3d8" providerId="LiveId" clId="{9A84A084-92B5-47E7-8E25-5E5AA6996BD5}" dt="2024-03-22T05:51:08.532" v="2632" actId="478"/>
          <ac:spMkLst>
            <pc:docMk/>
            <pc:sldMk cId="2117611538" sldId="281"/>
            <ac:spMk id="22" creationId="{00000000-0000-0000-0000-000000000000}"/>
          </ac:spMkLst>
        </pc:spChg>
        <pc:picChg chg="add del mod">
          <ac:chgData name="지승 유" userId="cc7770b7b878d3d8" providerId="LiveId" clId="{9A84A084-92B5-47E7-8E25-5E5AA6996BD5}" dt="2024-03-22T05:58:47.248" v="2749" actId="478"/>
          <ac:picMkLst>
            <pc:docMk/>
            <pc:sldMk cId="2117611538" sldId="281"/>
            <ac:picMk id="3" creationId="{F0D531A6-D364-16DB-EAFC-A677A9ADF54C}"/>
          </ac:picMkLst>
        </pc:picChg>
        <pc:picChg chg="del">
          <ac:chgData name="지승 유" userId="cc7770b7b878d3d8" providerId="LiveId" clId="{9A84A084-92B5-47E7-8E25-5E5AA6996BD5}" dt="2024-03-22T05:48:13.581" v="2628" actId="478"/>
          <ac:picMkLst>
            <pc:docMk/>
            <pc:sldMk cId="2117611538" sldId="281"/>
            <ac:picMk id="5" creationId="{9C2F3330-9A20-AB82-32CF-48D3DEE4057A}"/>
          </ac:picMkLst>
        </pc:picChg>
        <pc:picChg chg="del">
          <ac:chgData name="지승 유" userId="cc7770b7b878d3d8" providerId="LiveId" clId="{9A84A084-92B5-47E7-8E25-5E5AA6996BD5}" dt="2024-03-22T05:58:40.215" v="2747" actId="478"/>
          <ac:picMkLst>
            <pc:docMk/>
            <pc:sldMk cId="2117611538" sldId="281"/>
            <ac:picMk id="7" creationId="{ACA7C28E-F72E-8B58-28B9-18A08727E8A0}"/>
          </ac:picMkLst>
        </pc:picChg>
        <pc:picChg chg="del">
          <ac:chgData name="지승 유" userId="cc7770b7b878d3d8" providerId="LiveId" clId="{9A84A084-92B5-47E7-8E25-5E5AA6996BD5}" dt="2024-03-22T05:51:32.846" v="2655" actId="478"/>
          <ac:picMkLst>
            <pc:docMk/>
            <pc:sldMk cId="2117611538" sldId="281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5:53:12.983" v="2683" actId="14100"/>
          <ac:picMkLst>
            <pc:docMk/>
            <pc:sldMk cId="2117611538" sldId="281"/>
            <ac:picMk id="14" creationId="{6207306D-A006-A703-9795-DF69CBD3849C}"/>
          </ac:picMkLst>
        </pc:picChg>
        <pc:picChg chg="add mod">
          <ac:chgData name="지승 유" userId="cc7770b7b878d3d8" providerId="LiveId" clId="{9A84A084-92B5-47E7-8E25-5E5AA6996BD5}" dt="2024-03-22T05:53:28.054" v="2686" actId="14100"/>
          <ac:picMkLst>
            <pc:docMk/>
            <pc:sldMk cId="2117611538" sldId="281"/>
            <ac:picMk id="20" creationId="{BA5E411A-AB92-7490-8D5E-8C75AFB0D6D2}"/>
          </ac:picMkLst>
        </pc:picChg>
        <pc:picChg chg="add mod">
          <ac:chgData name="지승 유" userId="cc7770b7b878d3d8" providerId="LiveId" clId="{9A84A084-92B5-47E7-8E25-5E5AA6996BD5}" dt="2024-03-22T05:58:45.503" v="2748" actId="1076"/>
          <ac:picMkLst>
            <pc:docMk/>
            <pc:sldMk cId="2117611538" sldId="281"/>
            <ac:picMk id="23" creationId="{91096941-31FC-B2D6-F23B-F9184DDEABAA}"/>
          </ac:picMkLst>
        </pc:picChg>
        <pc:picChg chg="add mod">
          <ac:chgData name="지승 유" userId="cc7770b7b878d3d8" providerId="LiveId" clId="{9A84A084-92B5-47E7-8E25-5E5AA6996BD5}" dt="2024-03-22T05:59:07.798" v="2751" actId="1076"/>
          <ac:picMkLst>
            <pc:docMk/>
            <pc:sldMk cId="2117611538" sldId="281"/>
            <ac:picMk id="25" creationId="{FC7E7322-E303-D4D7-7675-29D0EC902DC7}"/>
          </ac:picMkLst>
        </pc:picChg>
      </pc:sldChg>
      <pc:sldChg chg="addSp delSp modSp add mod">
        <pc:chgData name="지승 유" userId="cc7770b7b878d3d8" providerId="LiveId" clId="{9A84A084-92B5-47E7-8E25-5E5AA6996BD5}" dt="2024-03-22T07:50:03.514" v="7384" actId="20577"/>
        <pc:sldMkLst>
          <pc:docMk/>
          <pc:sldMk cId="1628742462" sldId="282"/>
        </pc:sldMkLst>
        <pc:spChg chg="mod">
          <ac:chgData name="지승 유" userId="cc7770b7b878d3d8" providerId="LiveId" clId="{9A84A084-92B5-47E7-8E25-5E5AA6996BD5}" dt="2024-03-22T07:50:03.514" v="7384" actId="20577"/>
          <ac:spMkLst>
            <pc:docMk/>
            <pc:sldMk cId="1628742462" sldId="282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6:04:16.008" v="2991" actId="1076"/>
          <ac:spMkLst>
            <pc:docMk/>
            <pc:sldMk cId="1628742462" sldId="282"/>
            <ac:spMk id="14" creationId="{1998840A-43DF-4B62-B747-D678FF63F56E}"/>
          </ac:spMkLst>
        </pc:spChg>
        <pc:spChg chg="mod">
          <ac:chgData name="지승 유" userId="cc7770b7b878d3d8" providerId="LiveId" clId="{9A84A084-92B5-47E7-8E25-5E5AA6996BD5}" dt="2024-03-22T05:42:42.806" v="2361" actId="20577"/>
          <ac:spMkLst>
            <pc:docMk/>
            <pc:sldMk cId="1628742462" sldId="282"/>
            <ac:spMk id="17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6:04:13.893" v="2990" actId="1076"/>
          <ac:spMkLst>
            <pc:docMk/>
            <pc:sldMk cId="1628742462" sldId="282"/>
            <ac:spMk id="18" creationId="{ECDD64F4-C759-D71E-CA78-D22273CAF880}"/>
          </ac:spMkLst>
        </pc:spChg>
        <pc:spChg chg="mod">
          <ac:chgData name="지승 유" userId="cc7770b7b878d3d8" providerId="LiveId" clId="{9A84A084-92B5-47E7-8E25-5E5AA6996BD5}" dt="2024-03-22T06:02:59.073" v="2940" actId="20577"/>
          <ac:spMkLst>
            <pc:docMk/>
            <pc:sldMk cId="1628742462" sldId="282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6:02:53.580" v="2931" actId="20577"/>
          <ac:spMkLst>
            <pc:docMk/>
            <pc:sldMk cId="1628742462" sldId="282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5:59:38.702" v="2756" actId="1076"/>
          <ac:picMkLst>
            <pc:docMk/>
            <pc:sldMk cId="1628742462" sldId="282"/>
            <ac:picMk id="2" creationId="{ED14CBB6-BD1A-4007-86A5-9CD81B2DDB8A}"/>
          </ac:picMkLst>
        </pc:picChg>
        <pc:picChg chg="del">
          <ac:chgData name="지승 유" userId="cc7770b7b878d3d8" providerId="LiveId" clId="{9A84A084-92B5-47E7-8E25-5E5AA6996BD5}" dt="2024-03-22T05:59:40.920" v="2757" actId="478"/>
          <ac:picMkLst>
            <pc:docMk/>
            <pc:sldMk cId="1628742462" sldId="282"/>
            <ac:picMk id="5" creationId="{9C2F3330-9A20-AB82-32CF-48D3DEE4057A}"/>
          </ac:picMkLst>
        </pc:picChg>
        <pc:picChg chg="add mod">
          <ac:chgData name="지승 유" userId="cc7770b7b878d3d8" providerId="LiveId" clId="{9A84A084-92B5-47E7-8E25-5E5AA6996BD5}" dt="2024-03-22T06:00:00.786" v="2759" actId="1076"/>
          <ac:picMkLst>
            <pc:docMk/>
            <pc:sldMk cId="1628742462" sldId="282"/>
            <ac:picMk id="6" creationId="{F6A30F93-A623-FCBD-423D-E16F8B763BFC}"/>
          </ac:picMkLst>
        </pc:picChg>
        <pc:picChg chg="del">
          <ac:chgData name="지승 유" userId="cc7770b7b878d3d8" providerId="LiveId" clId="{9A84A084-92B5-47E7-8E25-5E5AA6996BD5}" dt="2024-03-22T05:59:29.950" v="2755" actId="478"/>
          <ac:picMkLst>
            <pc:docMk/>
            <pc:sldMk cId="1628742462" sldId="282"/>
            <ac:picMk id="7" creationId="{ACA7C28E-F72E-8B58-28B9-18A08727E8A0}"/>
          </ac:picMkLst>
        </pc:picChg>
        <pc:picChg chg="del">
          <ac:chgData name="지승 유" userId="cc7770b7b878d3d8" providerId="LiveId" clId="{9A84A084-92B5-47E7-8E25-5E5AA6996BD5}" dt="2024-03-22T06:02:54.770" v="2932" actId="478"/>
          <ac:picMkLst>
            <pc:docMk/>
            <pc:sldMk cId="1628742462" sldId="282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6:03:17.675" v="2942" actId="1076"/>
          <ac:picMkLst>
            <pc:docMk/>
            <pc:sldMk cId="1628742462" sldId="282"/>
            <ac:picMk id="13" creationId="{E53FB12D-3BE9-8626-AA87-0C406D40EE4F}"/>
          </ac:picMkLst>
        </pc:picChg>
        <pc:picChg chg="add mod">
          <ac:chgData name="지승 유" userId="cc7770b7b878d3d8" providerId="LiveId" clId="{9A84A084-92B5-47E7-8E25-5E5AA6996BD5}" dt="2024-03-22T06:04:47.302" v="2994" actId="14100"/>
          <ac:picMkLst>
            <pc:docMk/>
            <pc:sldMk cId="1628742462" sldId="282"/>
            <ac:picMk id="23" creationId="{39EDCCB1-20A2-42B7-F256-0280643E012E}"/>
          </ac:picMkLst>
        </pc:picChg>
      </pc:sldChg>
      <pc:sldChg chg="addSp delSp modSp add mod">
        <pc:chgData name="지승 유" userId="cc7770b7b878d3d8" providerId="LiveId" clId="{9A84A084-92B5-47E7-8E25-5E5AA6996BD5}" dt="2024-03-22T07:50:07.417" v="7387" actId="20577"/>
        <pc:sldMkLst>
          <pc:docMk/>
          <pc:sldMk cId="378156996" sldId="283"/>
        </pc:sldMkLst>
        <pc:spChg chg="mod">
          <ac:chgData name="지승 유" userId="cc7770b7b878d3d8" providerId="LiveId" clId="{9A84A084-92B5-47E7-8E25-5E5AA6996BD5}" dt="2024-03-22T07:50:07.417" v="7387" actId="20577"/>
          <ac:spMkLst>
            <pc:docMk/>
            <pc:sldMk cId="378156996" sldId="283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6:07:14.969" v="3116" actId="1076"/>
          <ac:spMkLst>
            <pc:docMk/>
            <pc:sldMk cId="378156996" sldId="283"/>
            <ac:spMk id="8" creationId="{0415ECA9-6557-5EC0-1704-9752CE0AE0F3}"/>
          </ac:spMkLst>
        </pc:spChg>
        <pc:spChg chg="mod">
          <ac:chgData name="지승 유" userId="cc7770b7b878d3d8" providerId="LiveId" clId="{9A84A084-92B5-47E7-8E25-5E5AA6996BD5}" dt="2024-03-22T06:05:14.329" v="3013" actId="20577"/>
          <ac:spMkLst>
            <pc:docMk/>
            <pc:sldMk cId="378156996" sldId="283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42:49.130" v="2384" actId="20577"/>
          <ac:spMkLst>
            <pc:docMk/>
            <pc:sldMk cId="378156996" sldId="283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07:23.136" v="3133" actId="20577"/>
          <ac:spMkLst>
            <pc:docMk/>
            <pc:sldMk cId="378156996" sldId="283"/>
            <ac:spMk id="21" creationId="{00000000-0000-0000-0000-000000000000}"/>
          </ac:spMkLst>
        </pc:spChg>
        <pc:spChg chg="del">
          <ac:chgData name="지승 유" userId="cc7770b7b878d3d8" providerId="LiveId" clId="{9A84A084-92B5-47E7-8E25-5E5AA6996BD5}" dt="2024-03-22T06:06:10.839" v="3022" actId="478"/>
          <ac:spMkLst>
            <pc:docMk/>
            <pc:sldMk cId="378156996" sldId="283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6:05:02.770" v="2996"/>
          <ac:picMkLst>
            <pc:docMk/>
            <pc:sldMk cId="378156996" sldId="283"/>
            <ac:picMk id="2" creationId="{37876102-24A3-7DED-5B20-2ED40CD6C684}"/>
          </ac:picMkLst>
        </pc:picChg>
        <pc:picChg chg="del">
          <ac:chgData name="지승 유" userId="cc7770b7b878d3d8" providerId="LiveId" clId="{9A84A084-92B5-47E7-8E25-5E5AA6996BD5}" dt="2024-03-22T06:05:38.850" v="3015" actId="478"/>
          <ac:picMkLst>
            <pc:docMk/>
            <pc:sldMk cId="378156996" sldId="283"/>
            <ac:picMk id="5" creationId="{9C2F3330-9A20-AB82-32CF-48D3DEE4057A}"/>
          </ac:picMkLst>
        </pc:picChg>
        <pc:picChg chg="add mod">
          <ac:chgData name="지승 유" userId="cc7770b7b878d3d8" providerId="LiveId" clId="{9A84A084-92B5-47E7-8E25-5E5AA6996BD5}" dt="2024-03-22T06:06:03.609" v="3021" actId="1076"/>
          <ac:picMkLst>
            <pc:docMk/>
            <pc:sldMk cId="378156996" sldId="283"/>
            <ac:picMk id="6" creationId="{E106F753-3E0D-0A29-11AD-804840F384E4}"/>
          </ac:picMkLst>
        </pc:picChg>
        <pc:picChg chg="del">
          <ac:chgData name="지승 유" userId="cc7770b7b878d3d8" providerId="LiveId" clId="{9A84A084-92B5-47E7-8E25-5E5AA6996BD5}" dt="2024-03-22T06:05:02.429" v="2995" actId="478"/>
          <ac:picMkLst>
            <pc:docMk/>
            <pc:sldMk cId="378156996" sldId="283"/>
            <ac:picMk id="7" creationId="{ACA7C28E-F72E-8B58-28B9-18A08727E8A0}"/>
          </ac:picMkLst>
        </pc:picChg>
        <pc:picChg chg="del">
          <ac:chgData name="지승 유" userId="cc7770b7b878d3d8" providerId="LiveId" clId="{9A84A084-92B5-47E7-8E25-5E5AA6996BD5}" dt="2024-03-22T06:06:19.622" v="3024" actId="478"/>
          <ac:picMkLst>
            <pc:docMk/>
            <pc:sldMk cId="378156996" sldId="283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6:07:47.048" v="3136" actId="14100"/>
          <ac:picMkLst>
            <pc:docMk/>
            <pc:sldMk cId="378156996" sldId="283"/>
            <ac:picMk id="14" creationId="{299F5F66-8F05-D13B-88C3-3D3093CDB8B9}"/>
          </ac:picMkLst>
        </pc:picChg>
        <pc:picChg chg="add del mod">
          <ac:chgData name="지승 유" userId="cc7770b7b878d3d8" providerId="LiveId" clId="{9A84A084-92B5-47E7-8E25-5E5AA6996BD5}" dt="2024-03-22T06:08:00.977" v="3138" actId="478"/>
          <ac:picMkLst>
            <pc:docMk/>
            <pc:sldMk cId="378156996" sldId="283"/>
            <ac:picMk id="20" creationId="{8FDE67CC-E779-2647-63C3-C3CE302BF863}"/>
          </ac:picMkLst>
        </pc:picChg>
        <pc:picChg chg="add mod">
          <ac:chgData name="지승 유" userId="cc7770b7b878d3d8" providerId="LiveId" clId="{9A84A084-92B5-47E7-8E25-5E5AA6996BD5}" dt="2024-03-22T06:08:23.016" v="3141" actId="14100"/>
          <ac:picMkLst>
            <pc:docMk/>
            <pc:sldMk cId="378156996" sldId="283"/>
            <ac:picMk id="24" creationId="{21F72937-6F40-5289-232B-5E812CE2B5A6}"/>
          </ac:picMkLst>
        </pc:picChg>
      </pc:sldChg>
      <pc:sldChg chg="addSp delSp modSp add mod">
        <pc:chgData name="지승 유" userId="cc7770b7b878d3d8" providerId="LiveId" clId="{9A84A084-92B5-47E7-8E25-5E5AA6996BD5}" dt="2024-03-22T07:50:11.083" v="7390" actId="20577"/>
        <pc:sldMkLst>
          <pc:docMk/>
          <pc:sldMk cId="4119518882" sldId="284"/>
        </pc:sldMkLst>
        <pc:spChg chg="mod">
          <ac:chgData name="지승 유" userId="cc7770b7b878d3d8" providerId="LiveId" clId="{9A84A084-92B5-47E7-8E25-5E5AA6996BD5}" dt="2024-03-22T07:50:11.083" v="7390" actId="20577"/>
          <ac:spMkLst>
            <pc:docMk/>
            <pc:sldMk cId="4119518882" sldId="284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10:11.751" v="3306" actId="20577"/>
          <ac:spMkLst>
            <pc:docMk/>
            <pc:sldMk cId="4119518882" sldId="284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43:32.830" v="2391" actId="20577"/>
          <ac:spMkLst>
            <pc:docMk/>
            <pc:sldMk cId="4119518882" sldId="284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0:14.455" v="3313" actId="20577"/>
          <ac:spMkLst>
            <pc:docMk/>
            <pc:sldMk cId="4119518882" sldId="284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0:05.796" v="3299" actId="20577"/>
          <ac:spMkLst>
            <pc:docMk/>
            <pc:sldMk cId="4119518882" sldId="284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6:08:41.646" v="3142"/>
          <ac:picMkLst>
            <pc:docMk/>
            <pc:sldMk cId="4119518882" sldId="284"/>
            <ac:picMk id="2" creationId="{0B385BB6-78BE-31AC-787F-1BE794C1A9C7}"/>
          </ac:picMkLst>
        </pc:picChg>
        <pc:picChg chg="del">
          <ac:chgData name="지승 유" userId="cc7770b7b878d3d8" providerId="LiveId" clId="{9A84A084-92B5-47E7-8E25-5E5AA6996BD5}" dt="2024-03-22T06:09:18.874" v="3147" actId="478"/>
          <ac:picMkLst>
            <pc:docMk/>
            <pc:sldMk cId="4119518882" sldId="284"/>
            <ac:picMk id="5" creationId="{9C2F3330-9A20-AB82-32CF-48D3DEE4057A}"/>
          </ac:picMkLst>
        </pc:picChg>
        <pc:picChg chg="add del mod">
          <ac:chgData name="지승 유" userId="cc7770b7b878d3d8" providerId="LiveId" clId="{9A84A084-92B5-47E7-8E25-5E5AA6996BD5}" dt="2024-03-22T06:09:14.597" v="3145" actId="478"/>
          <ac:picMkLst>
            <pc:docMk/>
            <pc:sldMk cId="4119518882" sldId="284"/>
            <ac:picMk id="6" creationId="{F905F513-6EA3-4620-AD29-17365FA8B9EA}"/>
          </ac:picMkLst>
        </pc:picChg>
        <pc:picChg chg="del">
          <ac:chgData name="지승 유" userId="cc7770b7b878d3d8" providerId="LiveId" clId="{9A84A084-92B5-47E7-8E25-5E5AA6996BD5}" dt="2024-03-22T06:08:44.037" v="3143" actId="478"/>
          <ac:picMkLst>
            <pc:docMk/>
            <pc:sldMk cId="4119518882" sldId="284"/>
            <ac:picMk id="7" creationId="{ACA7C28E-F72E-8B58-28B9-18A08727E8A0}"/>
          </ac:picMkLst>
        </pc:picChg>
        <pc:picChg chg="del">
          <ac:chgData name="지승 유" userId="cc7770b7b878d3d8" providerId="LiveId" clId="{9A84A084-92B5-47E7-8E25-5E5AA6996BD5}" dt="2024-03-22T06:10:16.116" v="3314" actId="478"/>
          <ac:picMkLst>
            <pc:docMk/>
            <pc:sldMk cId="4119518882" sldId="284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6:09:27.324" v="3150" actId="1076"/>
          <ac:picMkLst>
            <pc:docMk/>
            <pc:sldMk cId="4119518882" sldId="284"/>
            <ac:picMk id="13" creationId="{35CB3035-4E54-63D8-8738-12EDBCECAD8F}"/>
          </ac:picMkLst>
        </pc:picChg>
        <pc:picChg chg="add mod">
          <ac:chgData name="지승 유" userId="cc7770b7b878d3d8" providerId="LiveId" clId="{9A84A084-92B5-47E7-8E25-5E5AA6996BD5}" dt="2024-03-22T06:10:41.432" v="3317" actId="14100"/>
          <ac:picMkLst>
            <pc:docMk/>
            <pc:sldMk cId="4119518882" sldId="284"/>
            <ac:picMk id="18" creationId="{6D1299F1-B880-498F-CFB4-90D4E9546949}"/>
          </ac:picMkLst>
        </pc:picChg>
        <pc:picChg chg="add mod">
          <ac:chgData name="지승 유" userId="cc7770b7b878d3d8" providerId="LiveId" clId="{9A84A084-92B5-47E7-8E25-5E5AA6996BD5}" dt="2024-03-22T06:11:00.463" v="3320" actId="14100"/>
          <ac:picMkLst>
            <pc:docMk/>
            <pc:sldMk cId="4119518882" sldId="284"/>
            <ac:picMk id="23" creationId="{A519CE44-3813-AA7F-F22B-AF875AD875C7}"/>
          </ac:picMkLst>
        </pc:picChg>
      </pc:sldChg>
      <pc:sldChg chg="addSp delSp modSp add mod">
        <pc:chgData name="지승 유" userId="cc7770b7b878d3d8" providerId="LiveId" clId="{9A84A084-92B5-47E7-8E25-5E5AA6996BD5}" dt="2024-03-22T07:50:14.310" v="7393" actId="20577"/>
        <pc:sldMkLst>
          <pc:docMk/>
          <pc:sldMk cId="3816651886" sldId="285"/>
        </pc:sldMkLst>
        <pc:spChg chg="mod">
          <ac:chgData name="지승 유" userId="cc7770b7b878d3d8" providerId="LiveId" clId="{9A84A084-92B5-47E7-8E25-5E5AA6996BD5}" dt="2024-03-22T07:50:14.310" v="7393" actId="20577"/>
          <ac:spMkLst>
            <pc:docMk/>
            <pc:sldMk cId="3816651886" sldId="285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12:02.286" v="3344" actId="20577"/>
          <ac:spMkLst>
            <pc:docMk/>
            <pc:sldMk cId="3816651886" sldId="285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43:43.264" v="2411" actId="20577"/>
          <ac:spMkLst>
            <pc:docMk/>
            <pc:sldMk cId="3816651886" sldId="285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3:13.899" v="3493" actId="20577"/>
          <ac:spMkLst>
            <pc:docMk/>
            <pc:sldMk cId="3816651886" sldId="285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3:41.919" v="3530"/>
          <ac:spMkLst>
            <pc:docMk/>
            <pc:sldMk cId="3816651886" sldId="285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6:11:31.016" v="3321"/>
          <ac:picMkLst>
            <pc:docMk/>
            <pc:sldMk cId="3816651886" sldId="285"/>
            <ac:picMk id="2" creationId="{9243CD9A-BB51-8598-01B1-12470852586C}"/>
          </ac:picMkLst>
        </pc:picChg>
        <pc:picChg chg="del">
          <ac:chgData name="지승 유" userId="cc7770b7b878d3d8" providerId="LiveId" clId="{9A84A084-92B5-47E7-8E25-5E5AA6996BD5}" dt="2024-03-22T06:11:46.388" v="3324" actId="478"/>
          <ac:picMkLst>
            <pc:docMk/>
            <pc:sldMk cId="3816651886" sldId="285"/>
            <ac:picMk id="5" creationId="{9C2F3330-9A20-AB82-32CF-48D3DEE4057A}"/>
          </ac:picMkLst>
        </pc:picChg>
        <pc:picChg chg="add mod">
          <ac:chgData name="지승 유" userId="cc7770b7b878d3d8" providerId="LiveId" clId="{9A84A084-92B5-47E7-8E25-5E5AA6996BD5}" dt="2024-03-22T06:11:56.551" v="3326" actId="14100"/>
          <ac:picMkLst>
            <pc:docMk/>
            <pc:sldMk cId="3816651886" sldId="285"/>
            <ac:picMk id="6" creationId="{F58C7128-0163-3FB8-043C-DAA539018F32}"/>
          </ac:picMkLst>
        </pc:picChg>
        <pc:picChg chg="del">
          <ac:chgData name="지승 유" userId="cc7770b7b878d3d8" providerId="LiveId" clId="{9A84A084-92B5-47E7-8E25-5E5AA6996BD5}" dt="2024-03-22T06:11:33.191" v="3322" actId="478"/>
          <ac:picMkLst>
            <pc:docMk/>
            <pc:sldMk cId="3816651886" sldId="285"/>
            <ac:picMk id="7" creationId="{ACA7C28E-F72E-8B58-28B9-18A08727E8A0}"/>
          </ac:picMkLst>
        </pc:picChg>
        <pc:picChg chg="del">
          <ac:chgData name="지승 유" userId="cc7770b7b878d3d8" providerId="LiveId" clId="{9A84A084-92B5-47E7-8E25-5E5AA6996BD5}" dt="2024-03-22T06:12:32.882" v="3456" actId="478"/>
          <ac:picMkLst>
            <pc:docMk/>
            <pc:sldMk cId="3816651886" sldId="285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6:13:08.826" v="3475" actId="1035"/>
          <ac:picMkLst>
            <pc:docMk/>
            <pc:sldMk cId="3816651886" sldId="285"/>
            <ac:picMk id="13" creationId="{40EF1C1E-5722-34DE-3B09-3ACB9C3E7BB2}"/>
          </ac:picMkLst>
        </pc:picChg>
      </pc:sldChg>
      <pc:sldChg chg="addSp delSp modSp add mod">
        <pc:chgData name="지승 유" userId="cc7770b7b878d3d8" providerId="LiveId" clId="{9A84A084-92B5-47E7-8E25-5E5AA6996BD5}" dt="2024-03-22T07:50:17.767" v="7396" actId="20577"/>
        <pc:sldMkLst>
          <pc:docMk/>
          <pc:sldMk cId="191439796" sldId="286"/>
        </pc:sldMkLst>
        <pc:spChg chg="add mod">
          <ac:chgData name="지승 유" userId="cc7770b7b878d3d8" providerId="LiveId" clId="{9A84A084-92B5-47E7-8E25-5E5AA6996BD5}" dt="2024-03-22T06:13:34.620" v="3523"/>
          <ac:spMkLst>
            <pc:docMk/>
            <pc:sldMk cId="191439796" sldId="286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0:17.767" v="7396" actId="20577"/>
          <ac:spMkLst>
            <pc:docMk/>
            <pc:sldMk cId="191439796" sldId="286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13:28.552" v="3520" actId="20577"/>
          <ac:spMkLst>
            <pc:docMk/>
            <pc:sldMk cId="191439796" sldId="286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43:49.967" v="2429" actId="20577"/>
          <ac:spMkLst>
            <pc:docMk/>
            <pc:sldMk cId="191439796" sldId="286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3:51.708" v="3548" actId="20577"/>
          <ac:spMkLst>
            <pc:docMk/>
            <pc:sldMk cId="191439796" sldId="286"/>
            <ac:spMk id="21" creationId="{00000000-0000-0000-0000-000000000000}"/>
          </ac:spMkLst>
        </pc:spChg>
        <pc:spChg chg="del">
          <ac:chgData name="지승 유" userId="cc7770b7b878d3d8" providerId="LiveId" clId="{9A84A084-92B5-47E7-8E25-5E5AA6996BD5}" dt="2024-03-22T06:13:33.018" v="3521" actId="478"/>
          <ac:spMkLst>
            <pc:docMk/>
            <pc:sldMk cId="191439796" sldId="286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6:13:18.065" v="3494"/>
          <ac:picMkLst>
            <pc:docMk/>
            <pc:sldMk cId="191439796" sldId="286"/>
            <ac:picMk id="2" creationId="{D3059C28-6337-1C68-CE15-F1D7F5A49341}"/>
          </ac:picMkLst>
        </pc:picChg>
        <pc:picChg chg="del">
          <ac:chgData name="지승 유" userId="cc7770b7b878d3d8" providerId="LiveId" clId="{9A84A084-92B5-47E7-8E25-5E5AA6996BD5}" dt="2024-03-22T06:14:24.339" v="3552" actId="478"/>
          <ac:picMkLst>
            <pc:docMk/>
            <pc:sldMk cId="191439796" sldId="286"/>
            <ac:picMk id="5" creationId="{9C2F3330-9A20-AB82-32CF-48D3DEE4057A}"/>
          </ac:picMkLst>
        </pc:picChg>
        <pc:picChg chg="del">
          <ac:chgData name="지승 유" userId="cc7770b7b878d3d8" providerId="LiveId" clId="{9A84A084-92B5-47E7-8E25-5E5AA6996BD5}" dt="2024-03-22T06:13:20.078" v="3495" actId="478"/>
          <ac:picMkLst>
            <pc:docMk/>
            <pc:sldMk cId="191439796" sldId="286"/>
            <ac:picMk id="7" creationId="{ACA7C28E-F72E-8B58-28B9-18A08727E8A0}"/>
          </ac:picMkLst>
        </pc:picChg>
        <pc:picChg chg="add mod">
          <ac:chgData name="지승 유" userId="cc7770b7b878d3d8" providerId="LiveId" clId="{9A84A084-92B5-47E7-8E25-5E5AA6996BD5}" dt="2024-03-22T06:14:20.991" v="3551" actId="14100"/>
          <ac:picMkLst>
            <pc:docMk/>
            <pc:sldMk cId="191439796" sldId="286"/>
            <ac:picMk id="8" creationId="{83BBC0F4-0D04-E7CF-700E-28D6271D1542}"/>
          </ac:picMkLst>
        </pc:picChg>
        <pc:picChg chg="del">
          <ac:chgData name="지승 유" userId="cc7770b7b878d3d8" providerId="LiveId" clId="{9A84A084-92B5-47E7-8E25-5E5AA6996BD5}" dt="2024-03-22T06:13:34.397" v="3522" actId="478"/>
          <ac:picMkLst>
            <pc:docMk/>
            <pc:sldMk cId="191439796" sldId="286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6:14:37.550" v="3554" actId="1076"/>
          <ac:picMkLst>
            <pc:docMk/>
            <pc:sldMk cId="191439796" sldId="286"/>
            <ac:picMk id="14" creationId="{8BAC55B6-DFBA-A617-6E24-6EDB8E028B49}"/>
          </ac:picMkLst>
        </pc:picChg>
      </pc:sldChg>
      <pc:sldChg chg="addSp delSp modSp add mod setBg">
        <pc:chgData name="지승 유" userId="cc7770b7b878d3d8" providerId="LiveId" clId="{9A84A084-92B5-47E7-8E25-5E5AA6996BD5}" dt="2024-03-22T07:50:22.234" v="7399" actId="20577"/>
        <pc:sldMkLst>
          <pc:docMk/>
          <pc:sldMk cId="2483105003" sldId="287"/>
        </pc:sldMkLst>
        <pc:spChg chg="mod">
          <ac:chgData name="지승 유" userId="cc7770b7b878d3d8" providerId="LiveId" clId="{9A84A084-92B5-47E7-8E25-5E5AA6996BD5}" dt="2024-03-22T06:15:09.419" v="3581" actId="20577"/>
          <ac:spMkLst>
            <pc:docMk/>
            <pc:sldMk cId="2483105003" sldId="287"/>
            <ac:spMk id="6" creationId="{425FCDA0-3862-580D-00C4-44C9FC1F64F3}"/>
          </ac:spMkLst>
        </pc:spChg>
        <pc:spChg chg="mod">
          <ac:chgData name="지승 유" userId="cc7770b7b878d3d8" providerId="LiveId" clId="{9A84A084-92B5-47E7-8E25-5E5AA6996BD5}" dt="2024-03-22T06:15:04.077" v="3578" actId="20577"/>
          <ac:spMkLst>
            <pc:docMk/>
            <pc:sldMk cId="2483105003" sldId="287"/>
            <ac:spMk id="7" creationId="{9EEE6C72-397D-8505-B3A5-17E437AB705C}"/>
          </ac:spMkLst>
        </pc:spChg>
        <pc:spChg chg="mod">
          <ac:chgData name="지승 유" userId="cc7770b7b878d3d8" providerId="LiveId" clId="{9A84A084-92B5-47E7-8E25-5E5AA6996BD5}" dt="2024-03-22T07:50:22.234" v="7399" actId="20577"/>
          <ac:spMkLst>
            <pc:docMk/>
            <pc:sldMk cId="2483105003" sldId="287"/>
            <ac:spMk id="14" creationId="{3DC095A0-AEFF-EA2A-8967-B4FDD766441C}"/>
          </ac:spMkLst>
        </pc:spChg>
        <pc:grpChg chg="mod">
          <ac:chgData name="지승 유" userId="cc7770b7b878d3d8" providerId="LiveId" clId="{9A84A084-92B5-47E7-8E25-5E5AA6996BD5}" dt="2024-03-22T06:15:13.620" v="3582" actId="1076"/>
          <ac:grpSpMkLst>
            <pc:docMk/>
            <pc:sldMk cId="2483105003" sldId="287"/>
            <ac:grpSpMk id="9" creationId="{3119B353-ADBD-0A21-8B00-05AE8D5BE158}"/>
          </ac:grpSpMkLst>
        </pc:grpChg>
        <pc:picChg chg="add mod">
          <ac:chgData name="지승 유" userId="cc7770b7b878d3d8" providerId="LiveId" clId="{9A84A084-92B5-47E7-8E25-5E5AA6996BD5}" dt="2024-03-22T06:15:58.201" v="3585" actId="1076"/>
          <ac:picMkLst>
            <pc:docMk/>
            <pc:sldMk cId="2483105003" sldId="287"/>
            <ac:picMk id="3" creationId="{92155CBC-CCAA-4DCE-CB35-230781DD97F8}"/>
          </ac:picMkLst>
        </pc:picChg>
        <pc:picChg chg="del">
          <ac:chgData name="지승 유" userId="cc7770b7b878d3d8" providerId="LiveId" clId="{9A84A084-92B5-47E7-8E25-5E5AA6996BD5}" dt="2024-03-22T06:15:24.350" v="3583" actId="478"/>
          <ac:picMkLst>
            <pc:docMk/>
            <pc:sldMk cId="2483105003" sldId="287"/>
            <ac:picMk id="8" creationId="{17310588-5268-F6B8-0DA4-6559A47CA209}"/>
          </ac:picMkLst>
        </pc:picChg>
        <pc:picChg chg="mod">
          <ac:chgData name="지승 유" userId="cc7770b7b878d3d8" providerId="LiveId" clId="{9A84A084-92B5-47E7-8E25-5E5AA6996BD5}" dt="2024-03-22T06:15:07.573" v="3579" actId="1076"/>
          <ac:picMkLst>
            <pc:docMk/>
            <pc:sldMk cId="2483105003" sldId="287"/>
            <ac:picMk id="12" creationId="{747F2CBA-BDA7-D943-6D03-4331CA133327}"/>
          </ac:picMkLst>
        </pc:picChg>
      </pc:sldChg>
      <pc:sldChg chg="addSp delSp modSp add mod">
        <pc:chgData name="지승 유" userId="cc7770b7b878d3d8" providerId="LiveId" clId="{9A84A084-92B5-47E7-8E25-5E5AA6996BD5}" dt="2024-03-22T07:52:14.428" v="7419" actId="20577"/>
        <pc:sldMkLst>
          <pc:docMk/>
          <pc:sldMk cId="838602066" sldId="288"/>
        </pc:sldMkLst>
        <pc:spChg chg="mod">
          <ac:chgData name="지승 유" userId="cc7770b7b878d3d8" providerId="LiveId" clId="{9A84A084-92B5-47E7-8E25-5E5AA6996BD5}" dt="2024-03-22T06:22:33.013" v="3761" actId="20577"/>
          <ac:spMkLst>
            <pc:docMk/>
            <pc:sldMk cId="838602066" sldId="288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14.428" v="7419" actId="20577"/>
          <ac:spMkLst>
            <pc:docMk/>
            <pc:sldMk cId="838602066" sldId="288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19:35.511" v="3737" actId="20577"/>
          <ac:spMkLst>
            <pc:docMk/>
            <pc:sldMk cId="838602066" sldId="288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16:54.740" v="3607" actId="20577"/>
          <ac:spMkLst>
            <pc:docMk/>
            <pc:sldMk cId="838602066" sldId="288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9:39.558" v="3748" actId="20577"/>
          <ac:spMkLst>
            <pc:docMk/>
            <pc:sldMk cId="838602066" sldId="288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19:08.424" v="3722" actId="478"/>
          <ac:picMkLst>
            <pc:docMk/>
            <pc:sldMk cId="838602066" sldId="288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19:10.245" v="3723" actId="1076"/>
          <ac:picMkLst>
            <pc:docMk/>
            <pc:sldMk cId="838602066" sldId="288"/>
            <ac:picMk id="6" creationId="{3609A28E-17AF-7F35-594B-17D96CB36620}"/>
          </ac:picMkLst>
        </pc:picChg>
        <pc:picChg chg="del">
          <ac:chgData name="지승 유" userId="cc7770b7b878d3d8" providerId="LiveId" clId="{9A84A084-92B5-47E7-8E25-5E5AA6996BD5}" dt="2024-03-22T06:28:19.226" v="4113" actId="478"/>
          <ac:picMkLst>
            <pc:docMk/>
            <pc:sldMk cId="838602066" sldId="288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6:19:31.224" v="3726" actId="1076"/>
          <ac:picMkLst>
            <pc:docMk/>
            <pc:sldMk cId="838602066" sldId="288"/>
            <ac:picMk id="10" creationId="{8264F5BE-9013-23CA-2777-02709C968997}"/>
          </ac:picMkLst>
        </pc:picChg>
        <pc:picChg chg="del">
          <ac:chgData name="지승 유" userId="cc7770b7b878d3d8" providerId="LiveId" clId="{9A84A084-92B5-47E7-8E25-5E5AA6996BD5}" dt="2024-03-22T06:19:26.901" v="3725" actId="478"/>
          <ac:picMkLst>
            <pc:docMk/>
            <pc:sldMk cId="838602066" sldId="288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6:28:53.905" v="4116" actId="14100"/>
          <ac:picMkLst>
            <pc:docMk/>
            <pc:sldMk cId="838602066" sldId="288"/>
            <ac:picMk id="18" creationId="{8EE61AC1-E7E9-09A7-81B5-763494438F31}"/>
          </ac:picMkLst>
        </pc:picChg>
        <pc:picChg chg="add mod">
          <ac:chgData name="지승 유" userId="cc7770b7b878d3d8" providerId="LiveId" clId="{9A84A084-92B5-47E7-8E25-5E5AA6996BD5}" dt="2024-03-22T06:30:45.981" v="4127" actId="1076"/>
          <ac:picMkLst>
            <pc:docMk/>
            <pc:sldMk cId="838602066" sldId="288"/>
            <ac:picMk id="22" creationId="{1B8A7DF4-9CDC-3D7A-9F06-3307A9F56FFC}"/>
          </ac:picMkLst>
        </pc:picChg>
        <pc:picChg chg="add del mod">
          <ac:chgData name="지승 유" userId="cc7770b7b878d3d8" providerId="LiveId" clId="{9A84A084-92B5-47E7-8E25-5E5AA6996BD5}" dt="2024-03-22T06:30:26.761" v="4123" actId="478"/>
          <ac:picMkLst>
            <pc:docMk/>
            <pc:sldMk cId="838602066" sldId="288"/>
            <ac:picMk id="24" creationId="{8CC023C4-1D79-485D-4BC6-9CD71D37C660}"/>
          </ac:picMkLst>
        </pc:picChg>
        <pc:picChg chg="add mod">
          <ac:chgData name="지승 유" userId="cc7770b7b878d3d8" providerId="LiveId" clId="{9A84A084-92B5-47E7-8E25-5E5AA6996BD5}" dt="2024-03-22T06:30:41.297" v="4126" actId="14100"/>
          <ac:picMkLst>
            <pc:docMk/>
            <pc:sldMk cId="838602066" sldId="288"/>
            <ac:picMk id="26" creationId="{A43147B0-5332-ECC7-221D-DF54639459DE}"/>
          </ac:picMkLst>
        </pc:picChg>
      </pc:sldChg>
      <pc:sldChg chg="addSp delSp modSp add mod">
        <pc:chgData name="지승 유" userId="cc7770b7b878d3d8" providerId="LiveId" clId="{9A84A084-92B5-47E7-8E25-5E5AA6996BD5}" dt="2024-03-22T07:52:18.643" v="7422" actId="20577"/>
        <pc:sldMkLst>
          <pc:docMk/>
          <pc:sldMk cId="866203401" sldId="289"/>
        </pc:sldMkLst>
        <pc:spChg chg="del">
          <ac:chgData name="지승 유" userId="cc7770b7b878d3d8" providerId="LiveId" clId="{9A84A084-92B5-47E7-8E25-5E5AA6996BD5}" dt="2024-03-22T06:31:39.317" v="4134" actId="478"/>
          <ac:spMkLst>
            <pc:docMk/>
            <pc:sldMk cId="866203401" sldId="289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18.643" v="7422" actId="20577"/>
          <ac:spMkLst>
            <pc:docMk/>
            <pc:sldMk cId="866203401" sldId="289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6:34:35.481" v="4529" actId="20577"/>
          <ac:spMkLst>
            <pc:docMk/>
            <pc:sldMk cId="866203401" sldId="289"/>
            <ac:spMk id="10" creationId="{CDBC500B-8FD3-14DC-C7BE-DCE92EF45072}"/>
          </ac:spMkLst>
        </pc:spChg>
        <pc:spChg chg="mod">
          <ac:chgData name="지승 유" userId="cc7770b7b878d3d8" providerId="LiveId" clId="{9A84A084-92B5-47E7-8E25-5E5AA6996BD5}" dt="2024-03-22T06:31:52.053" v="4161" actId="20577"/>
          <ac:spMkLst>
            <pc:docMk/>
            <pc:sldMk cId="866203401" sldId="289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17:03.256" v="3622" actId="20577"/>
          <ac:spMkLst>
            <pc:docMk/>
            <pc:sldMk cId="866203401" sldId="289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31:48.021" v="4146" actId="20577"/>
          <ac:spMkLst>
            <pc:docMk/>
            <pc:sldMk cId="866203401" sldId="289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30:52.267" v="4128" actId="478"/>
          <ac:picMkLst>
            <pc:docMk/>
            <pc:sldMk cId="866203401" sldId="289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30:52.535" v="4129"/>
          <ac:picMkLst>
            <pc:docMk/>
            <pc:sldMk cId="866203401" sldId="289"/>
            <ac:picMk id="5" creationId="{0B346CF3-FB75-3923-5C0F-4AC3ECA0CF23}"/>
          </ac:picMkLst>
        </pc:picChg>
        <pc:picChg chg="add mod">
          <ac:chgData name="지승 유" userId="cc7770b7b878d3d8" providerId="LiveId" clId="{9A84A084-92B5-47E7-8E25-5E5AA6996BD5}" dt="2024-03-22T06:31:36.418" v="4132" actId="1076"/>
          <ac:picMkLst>
            <pc:docMk/>
            <pc:sldMk cId="866203401" sldId="289"/>
            <ac:picMk id="7" creationId="{9E3C8DCB-C0ED-9230-D82C-3EF249529497}"/>
          </ac:picMkLst>
        </pc:picChg>
        <pc:picChg chg="del">
          <ac:chgData name="지승 유" userId="cc7770b7b878d3d8" providerId="LiveId" clId="{9A84A084-92B5-47E7-8E25-5E5AA6996BD5}" dt="2024-03-22T06:31:38.307" v="4133" actId="478"/>
          <ac:picMkLst>
            <pc:docMk/>
            <pc:sldMk cId="866203401" sldId="289"/>
            <ac:picMk id="8" creationId="{83BBC0F4-0D04-E7CF-700E-28D6271D1542}"/>
          </ac:picMkLst>
        </pc:picChg>
        <pc:picChg chg="del">
          <ac:chgData name="지승 유" userId="cc7770b7b878d3d8" providerId="LiveId" clId="{9A84A084-92B5-47E7-8E25-5E5AA6996BD5}" dt="2024-03-22T06:31:07.862" v="4130" actId="478"/>
          <ac:picMkLst>
            <pc:docMk/>
            <pc:sldMk cId="866203401" sldId="289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6:35:08.666" v="4532" actId="14100"/>
          <ac:picMkLst>
            <pc:docMk/>
            <pc:sldMk cId="866203401" sldId="289"/>
            <ac:picMk id="18" creationId="{73238329-D7DF-A17F-248C-2B412DD15D6C}"/>
          </ac:picMkLst>
        </pc:picChg>
        <pc:picChg chg="add mod">
          <ac:chgData name="지승 유" userId="cc7770b7b878d3d8" providerId="LiveId" clId="{9A84A084-92B5-47E7-8E25-5E5AA6996BD5}" dt="2024-03-22T06:35:28.041" v="4534" actId="1076"/>
          <ac:picMkLst>
            <pc:docMk/>
            <pc:sldMk cId="866203401" sldId="289"/>
            <ac:picMk id="22" creationId="{7CDDF400-FE54-EF56-9DAE-7942DB7C4BE9}"/>
          </ac:picMkLst>
        </pc:picChg>
      </pc:sldChg>
      <pc:sldChg chg="addSp delSp modSp add mod">
        <pc:chgData name="지승 유" userId="cc7770b7b878d3d8" providerId="LiveId" clId="{9A84A084-92B5-47E7-8E25-5E5AA6996BD5}" dt="2024-03-22T07:52:22.011" v="7425" actId="20577"/>
        <pc:sldMkLst>
          <pc:docMk/>
          <pc:sldMk cId="625892644" sldId="290"/>
        </pc:sldMkLst>
        <pc:spChg chg="mod">
          <ac:chgData name="지승 유" userId="cc7770b7b878d3d8" providerId="LiveId" clId="{9A84A084-92B5-47E7-8E25-5E5AA6996BD5}" dt="2024-03-22T06:40:36.687" v="4722" actId="1076"/>
          <ac:spMkLst>
            <pc:docMk/>
            <pc:sldMk cId="625892644" sldId="290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22.011" v="7425" actId="20577"/>
          <ac:spMkLst>
            <pc:docMk/>
            <pc:sldMk cId="625892644" sldId="290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36:20.209" v="4546" actId="20577"/>
          <ac:spMkLst>
            <pc:docMk/>
            <pc:sldMk cId="625892644" sldId="290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17:07.412" v="3632" actId="20577"/>
          <ac:spMkLst>
            <pc:docMk/>
            <pc:sldMk cId="625892644" sldId="290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36:22.976" v="4556" actId="20577"/>
          <ac:spMkLst>
            <pc:docMk/>
            <pc:sldMk cId="625892644" sldId="290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36:14.489" v="4535" actId="478"/>
          <ac:picMkLst>
            <pc:docMk/>
            <pc:sldMk cId="625892644" sldId="290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36:14.694" v="4536"/>
          <ac:picMkLst>
            <pc:docMk/>
            <pc:sldMk cId="625892644" sldId="290"/>
            <ac:picMk id="5" creationId="{6DA3BFC4-3F4A-D15A-A126-30585BFDDF73}"/>
          </ac:picMkLst>
        </pc:picChg>
        <pc:picChg chg="add mod">
          <ac:chgData name="지승 유" userId="cc7770b7b878d3d8" providerId="LiveId" clId="{9A84A084-92B5-47E7-8E25-5E5AA6996BD5}" dt="2024-03-22T06:38:13.462" v="4713" actId="1076"/>
          <ac:picMkLst>
            <pc:docMk/>
            <pc:sldMk cId="625892644" sldId="290"/>
            <ac:picMk id="7" creationId="{FCD41884-7ACA-5FB9-2218-7DB802AEAC53}"/>
          </ac:picMkLst>
        </pc:picChg>
        <pc:picChg chg="del">
          <ac:chgData name="지승 유" userId="cc7770b7b878d3d8" providerId="LiveId" clId="{9A84A084-92B5-47E7-8E25-5E5AA6996BD5}" dt="2024-03-22T06:37:24.705" v="4710" actId="478"/>
          <ac:picMkLst>
            <pc:docMk/>
            <pc:sldMk cId="625892644" sldId="290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6:40:34.913" v="4721" actId="1076"/>
          <ac:picMkLst>
            <pc:docMk/>
            <pc:sldMk cId="625892644" sldId="290"/>
            <ac:picMk id="13" creationId="{AE58A727-AD68-9083-D442-6F5484933E96}"/>
          </ac:picMkLst>
        </pc:picChg>
        <pc:picChg chg="del">
          <ac:chgData name="지승 유" userId="cc7770b7b878d3d8" providerId="LiveId" clId="{9A84A084-92B5-47E7-8E25-5E5AA6996BD5}" dt="2024-03-22T06:38:06.222" v="4711" actId="478"/>
          <ac:picMkLst>
            <pc:docMk/>
            <pc:sldMk cId="625892644" sldId="290"/>
            <ac:picMk id="14" creationId="{8BAC55B6-DFBA-A617-6E24-6EDB8E028B49}"/>
          </ac:picMkLst>
        </pc:picChg>
      </pc:sldChg>
      <pc:sldChg chg="addSp delSp modSp add mod">
        <pc:chgData name="지승 유" userId="cc7770b7b878d3d8" providerId="LiveId" clId="{9A84A084-92B5-47E7-8E25-5E5AA6996BD5}" dt="2024-03-22T07:52:25.924" v="7428" actId="20577"/>
        <pc:sldMkLst>
          <pc:docMk/>
          <pc:sldMk cId="2965515263" sldId="291"/>
        </pc:sldMkLst>
        <pc:spChg chg="del">
          <ac:chgData name="지승 유" userId="cc7770b7b878d3d8" providerId="LiveId" clId="{9A84A084-92B5-47E7-8E25-5E5AA6996BD5}" dt="2024-03-22T06:41:40.713" v="4785" actId="478"/>
          <ac:spMkLst>
            <pc:docMk/>
            <pc:sldMk cId="2965515263" sldId="291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25.924" v="7428" actId="20577"/>
          <ac:spMkLst>
            <pc:docMk/>
            <pc:sldMk cId="2965515263" sldId="291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6:41:36.310" v="4784"/>
          <ac:spMkLst>
            <pc:docMk/>
            <pc:sldMk cId="2965515263" sldId="291"/>
            <ac:spMk id="10" creationId="{778CEFCA-B242-94F9-9E31-20507D5E8107}"/>
          </ac:spMkLst>
        </pc:spChg>
        <pc:spChg chg="mod">
          <ac:chgData name="지승 유" userId="cc7770b7b878d3d8" providerId="LiveId" clId="{9A84A084-92B5-47E7-8E25-5E5AA6996BD5}" dt="2024-03-22T06:41:25.114" v="4755" actId="20577"/>
          <ac:spMkLst>
            <pc:docMk/>
            <pc:sldMk cId="2965515263" sldId="291"/>
            <ac:spMk id="11" creationId="{86AC8FDF-2CF8-77EB-D117-6FB864AF8652}"/>
          </ac:spMkLst>
        </pc:spChg>
        <pc:spChg chg="add mod">
          <ac:chgData name="지승 유" userId="cc7770b7b878d3d8" providerId="LiveId" clId="{9A84A084-92B5-47E7-8E25-5E5AA6996BD5}" dt="2024-03-22T06:42:20.338" v="4799" actId="20577"/>
          <ac:spMkLst>
            <pc:docMk/>
            <pc:sldMk cId="2965515263" sldId="291"/>
            <ac:spMk id="13" creationId="{E156AD06-FFCF-099C-3639-9C3945F74697}"/>
          </ac:spMkLst>
        </pc:spChg>
        <pc:spChg chg="mod">
          <ac:chgData name="지승 유" userId="cc7770b7b878d3d8" providerId="LiveId" clId="{9A84A084-92B5-47E7-8E25-5E5AA6996BD5}" dt="2024-03-22T06:17:29.939" v="3674" actId="20577"/>
          <ac:spMkLst>
            <pc:docMk/>
            <pc:sldMk cId="2965515263" sldId="291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41:30.174" v="4783" actId="20577"/>
          <ac:spMkLst>
            <pc:docMk/>
            <pc:sldMk cId="2965515263" sldId="291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40:44.487" v="4723" actId="478"/>
          <ac:picMkLst>
            <pc:docMk/>
            <pc:sldMk cId="2965515263" sldId="291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40:44.680" v="4724"/>
          <ac:picMkLst>
            <pc:docMk/>
            <pc:sldMk cId="2965515263" sldId="291"/>
            <ac:picMk id="5" creationId="{4578BC03-C325-8081-B9C9-298089EB0657}"/>
          </ac:picMkLst>
        </pc:picChg>
        <pc:picChg chg="add mod">
          <ac:chgData name="지승 유" userId="cc7770b7b878d3d8" providerId="LiveId" clId="{9A84A084-92B5-47E7-8E25-5E5AA6996BD5}" dt="2024-03-22T06:41:15.965" v="4727" actId="1076"/>
          <ac:picMkLst>
            <pc:docMk/>
            <pc:sldMk cId="2965515263" sldId="291"/>
            <ac:picMk id="7" creationId="{8677AC9B-4993-1791-B0EF-BD888467BAEA}"/>
          </ac:picMkLst>
        </pc:picChg>
        <pc:picChg chg="del">
          <ac:chgData name="지승 유" userId="cc7770b7b878d3d8" providerId="LiveId" clId="{9A84A084-92B5-47E7-8E25-5E5AA6996BD5}" dt="2024-03-22T06:43:41.787" v="4800" actId="478"/>
          <ac:picMkLst>
            <pc:docMk/>
            <pc:sldMk cId="2965515263" sldId="291"/>
            <ac:picMk id="8" creationId="{83BBC0F4-0D04-E7CF-700E-28D6271D1542}"/>
          </ac:picMkLst>
        </pc:picChg>
        <pc:picChg chg="del">
          <ac:chgData name="지승 유" userId="cc7770b7b878d3d8" providerId="LiveId" clId="{9A84A084-92B5-47E7-8E25-5E5AA6996BD5}" dt="2024-03-22T06:41:09.128" v="4726" actId="478"/>
          <ac:picMkLst>
            <pc:docMk/>
            <pc:sldMk cId="2965515263" sldId="291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6:44:04.970" v="4803" actId="14100"/>
          <ac:picMkLst>
            <pc:docMk/>
            <pc:sldMk cId="2965515263" sldId="291"/>
            <ac:picMk id="20" creationId="{EAD5941E-EE32-4C5F-A42A-75C10F01D676}"/>
          </ac:picMkLst>
        </pc:picChg>
      </pc:sldChg>
      <pc:sldChg chg="addSp delSp modSp add mod">
        <pc:chgData name="지승 유" userId="cc7770b7b878d3d8" providerId="LiveId" clId="{9A84A084-92B5-47E7-8E25-5E5AA6996BD5}" dt="2024-03-22T07:52:29.167" v="7431" actId="20577"/>
        <pc:sldMkLst>
          <pc:docMk/>
          <pc:sldMk cId="804101388" sldId="292"/>
        </pc:sldMkLst>
        <pc:spChg chg="mod">
          <ac:chgData name="지승 유" userId="cc7770b7b878d3d8" providerId="LiveId" clId="{9A84A084-92B5-47E7-8E25-5E5AA6996BD5}" dt="2024-03-22T06:49:08.717" v="5006" actId="1076"/>
          <ac:spMkLst>
            <pc:docMk/>
            <pc:sldMk cId="804101388" sldId="292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29.167" v="7431" actId="20577"/>
          <ac:spMkLst>
            <pc:docMk/>
            <pc:sldMk cId="804101388" sldId="292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48:27.822" v="4949" actId="20577"/>
          <ac:spMkLst>
            <pc:docMk/>
            <pc:sldMk cId="804101388" sldId="292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46:11.237" v="4866" actId="20577"/>
          <ac:spMkLst>
            <pc:docMk/>
            <pc:sldMk cId="804101388" sldId="292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46:35.677" v="4895" actId="20577"/>
          <ac:spMkLst>
            <pc:docMk/>
            <pc:sldMk cId="804101388" sldId="292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45:51.362" v="4809" actId="478"/>
          <ac:picMkLst>
            <pc:docMk/>
            <pc:sldMk cId="804101388" sldId="292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45:51.571" v="4810"/>
          <ac:picMkLst>
            <pc:docMk/>
            <pc:sldMk cId="804101388" sldId="292"/>
            <ac:picMk id="5" creationId="{7DCEAAE7-CB73-D2FC-599E-49406C6DFE53}"/>
          </ac:picMkLst>
        </pc:picChg>
        <pc:picChg chg="add mod">
          <ac:chgData name="지승 유" userId="cc7770b7b878d3d8" providerId="LiveId" clId="{9A84A084-92B5-47E7-8E25-5E5AA6996BD5}" dt="2024-03-22T06:46:25.704" v="4869" actId="1076"/>
          <ac:picMkLst>
            <pc:docMk/>
            <pc:sldMk cId="804101388" sldId="292"/>
            <ac:picMk id="7" creationId="{52618093-F8B9-BF28-EA0A-B6D3EEBF6B25}"/>
          </ac:picMkLst>
        </pc:picChg>
        <pc:picChg chg="del">
          <ac:chgData name="지승 유" userId="cc7770b7b878d3d8" providerId="LiveId" clId="{9A84A084-92B5-47E7-8E25-5E5AA6996BD5}" dt="2024-03-22T06:48:38.929" v="5001" actId="478"/>
          <ac:picMkLst>
            <pc:docMk/>
            <pc:sldMk cId="804101388" sldId="292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6:49:10.256" v="5007" actId="1076"/>
          <ac:picMkLst>
            <pc:docMk/>
            <pc:sldMk cId="804101388" sldId="292"/>
            <ac:picMk id="13" creationId="{B8DC70F8-3FCA-2760-9104-9039E5F37E59}"/>
          </ac:picMkLst>
        </pc:picChg>
        <pc:picChg chg="del">
          <ac:chgData name="지승 유" userId="cc7770b7b878d3d8" providerId="LiveId" clId="{9A84A084-92B5-47E7-8E25-5E5AA6996BD5}" dt="2024-03-22T06:46:20.890" v="4868" actId="478"/>
          <ac:picMkLst>
            <pc:docMk/>
            <pc:sldMk cId="804101388" sldId="292"/>
            <ac:picMk id="14" creationId="{8BAC55B6-DFBA-A617-6E24-6EDB8E028B49}"/>
          </ac:picMkLst>
        </pc:picChg>
      </pc:sldChg>
      <pc:sldChg chg="addSp delSp modSp add mod ord">
        <pc:chgData name="지승 유" userId="cc7770b7b878d3d8" providerId="LiveId" clId="{9A84A084-92B5-47E7-8E25-5E5AA6996BD5}" dt="2024-03-22T07:52:36.762" v="7437" actId="20577"/>
        <pc:sldMkLst>
          <pc:docMk/>
          <pc:sldMk cId="44695563" sldId="293"/>
        </pc:sldMkLst>
        <pc:spChg chg="del">
          <ac:chgData name="지승 유" userId="cc7770b7b878d3d8" providerId="LiveId" clId="{9A84A084-92B5-47E7-8E25-5E5AA6996BD5}" dt="2024-03-22T06:55:35.496" v="5209" actId="478"/>
          <ac:spMkLst>
            <pc:docMk/>
            <pc:sldMk cId="44695563" sldId="293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36.762" v="7437" actId="20577"/>
          <ac:spMkLst>
            <pc:docMk/>
            <pc:sldMk cId="44695563" sldId="293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50:47.041" v="5156" actId="20577"/>
          <ac:spMkLst>
            <pc:docMk/>
            <pc:sldMk cId="44695563" sldId="293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50:13.317" v="5079" actId="20577"/>
          <ac:spMkLst>
            <pc:docMk/>
            <pc:sldMk cId="44695563" sldId="293"/>
            <ac:spMk id="17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08:52.732" v="5788" actId="1076"/>
          <ac:spMkLst>
            <pc:docMk/>
            <pc:sldMk cId="44695563" sldId="293"/>
            <ac:spMk id="18" creationId="{F05D7C5D-44F4-EAA0-BD81-B3777BF4CF07}"/>
          </ac:spMkLst>
        </pc:spChg>
        <pc:spChg chg="add del mod">
          <ac:chgData name="지승 유" userId="cc7770b7b878d3d8" providerId="LiveId" clId="{9A84A084-92B5-47E7-8E25-5E5AA6996BD5}" dt="2024-03-22T07:08:47.171" v="5787" actId="478"/>
          <ac:spMkLst>
            <pc:docMk/>
            <pc:sldMk cId="44695563" sldId="293"/>
            <ac:spMk id="20" creationId="{6AF1C113-EB0A-4503-F624-48A27291F904}"/>
          </ac:spMkLst>
        </pc:spChg>
        <pc:spChg chg="mod">
          <ac:chgData name="지승 유" userId="cc7770b7b878d3d8" providerId="LiveId" clId="{9A84A084-92B5-47E7-8E25-5E5AA6996BD5}" dt="2024-03-22T06:50:41.228" v="5131" actId="20577"/>
          <ac:spMkLst>
            <pc:docMk/>
            <pc:sldMk cId="44695563" sldId="293"/>
            <ac:spMk id="21" creationId="{00000000-0000-0000-0000-000000000000}"/>
          </ac:spMkLst>
        </pc:spChg>
        <pc:picChg chg="del mod">
          <ac:chgData name="지승 유" userId="cc7770b7b878d3d8" providerId="LiveId" clId="{9A84A084-92B5-47E7-8E25-5E5AA6996BD5}" dt="2024-03-22T06:50:21.891" v="5102" actId="478"/>
          <ac:picMkLst>
            <pc:docMk/>
            <pc:sldMk cId="44695563" sldId="293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50:24.430" v="5103"/>
          <ac:picMkLst>
            <pc:docMk/>
            <pc:sldMk cId="44695563" sldId="293"/>
            <ac:picMk id="5" creationId="{576496E8-C23D-9C1A-229A-2D02BFF1F173}"/>
          </ac:picMkLst>
        </pc:picChg>
        <pc:picChg chg="add mod">
          <ac:chgData name="지승 유" userId="cc7770b7b878d3d8" providerId="LiveId" clId="{9A84A084-92B5-47E7-8E25-5E5AA6996BD5}" dt="2024-03-22T06:50:35.127" v="5106" actId="1076"/>
          <ac:picMkLst>
            <pc:docMk/>
            <pc:sldMk cId="44695563" sldId="293"/>
            <ac:picMk id="7" creationId="{2C9716A0-940D-A20E-E0EC-C88B93F500B6}"/>
          </ac:picMkLst>
        </pc:picChg>
        <pc:picChg chg="del">
          <ac:chgData name="지승 유" userId="cc7770b7b878d3d8" providerId="LiveId" clId="{9A84A084-92B5-47E7-8E25-5E5AA6996BD5}" dt="2024-03-22T06:55:34.316" v="5208" actId="478"/>
          <ac:picMkLst>
            <pc:docMk/>
            <pc:sldMk cId="44695563" sldId="293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7:08:43.177" v="5786" actId="14100"/>
          <ac:picMkLst>
            <pc:docMk/>
            <pc:sldMk cId="44695563" sldId="293"/>
            <ac:picMk id="13" creationId="{10A0FAED-1428-193D-5946-055A119928B9}"/>
          </ac:picMkLst>
        </pc:picChg>
        <pc:picChg chg="del">
          <ac:chgData name="지승 유" userId="cc7770b7b878d3d8" providerId="LiveId" clId="{9A84A084-92B5-47E7-8E25-5E5AA6996BD5}" dt="2024-03-22T06:50:31.177" v="5105" actId="478"/>
          <ac:picMkLst>
            <pc:docMk/>
            <pc:sldMk cId="44695563" sldId="293"/>
            <ac:picMk id="14" creationId="{8BAC55B6-DFBA-A617-6E24-6EDB8E028B49}"/>
          </ac:picMkLst>
        </pc:picChg>
        <pc:picChg chg="add del mod">
          <ac:chgData name="지승 유" userId="cc7770b7b878d3d8" providerId="LiveId" clId="{9A84A084-92B5-47E7-8E25-5E5AA6996BD5}" dt="2024-03-22T06:57:43.186" v="5259" actId="21"/>
          <ac:picMkLst>
            <pc:docMk/>
            <pc:sldMk cId="44695563" sldId="293"/>
            <ac:picMk id="23" creationId="{433B0A05-1BA1-BA56-17A0-0609108DE3B3}"/>
          </ac:picMkLst>
        </pc:picChg>
        <pc:picChg chg="add mod">
          <ac:chgData name="지승 유" userId="cc7770b7b878d3d8" providerId="LiveId" clId="{9A84A084-92B5-47E7-8E25-5E5AA6996BD5}" dt="2024-03-22T07:09:01.971" v="5792" actId="14100"/>
          <ac:picMkLst>
            <pc:docMk/>
            <pc:sldMk cId="44695563" sldId="293"/>
            <ac:picMk id="25" creationId="{3F9BBFE8-1275-7418-ACF0-5874C00E048A}"/>
          </ac:picMkLst>
        </pc:picChg>
      </pc:sldChg>
      <pc:sldChg chg="add del">
        <pc:chgData name="지승 유" userId="cc7770b7b878d3d8" providerId="LiveId" clId="{9A84A084-92B5-47E7-8E25-5E5AA6996BD5}" dt="2024-03-22T06:17:51.917" v="3709" actId="47"/>
        <pc:sldMkLst>
          <pc:docMk/>
          <pc:sldMk cId="579558150" sldId="294"/>
        </pc:sldMkLst>
      </pc:sldChg>
      <pc:sldChg chg="addSp delSp modSp add mod">
        <pc:chgData name="지승 유" userId="cc7770b7b878d3d8" providerId="LiveId" clId="{9A84A084-92B5-47E7-8E25-5E5AA6996BD5}" dt="2024-03-22T07:52:32.800" v="7434" actId="20577"/>
        <pc:sldMkLst>
          <pc:docMk/>
          <pc:sldMk cId="546515553" sldId="295"/>
        </pc:sldMkLst>
        <pc:spChg chg="del">
          <ac:chgData name="지승 유" userId="cc7770b7b878d3d8" providerId="LiveId" clId="{9A84A084-92B5-47E7-8E25-5E5AA6996BD5}" dt="2024-03-22T06:49:20.500" v="5009" actId="478"/>
          <ac:spMkLst>
            <pc:docMk/>
            <pc:sldMk cId="546515553" sldId="295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32.800" v="7434" actId="20577"/>
          <ac:spMkLst>
            <pc:docMk/>
            <pc:sldMk cId="546515553" sldId="295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6:49:16.788" v="5008"/>
          <ac:spMkLst>
            <pc:docMk/>
            <pc:sldMk cId="546515553" sldId="295"/>
            <ac:spMk id="10" creationId="{E1B6613C-5D4C-98B2-2612-80E9F16B4EE7}"/>
          </ac:spMkLst>
        </pc:spChg>
        <pc:spChg chg="mod">
          <ac:chgData name="지승 유" userId="cc7770b7b878d3d8" providerId="LiveId" clId="{9A84A084-92B5-47E7-8E25-5E5AA6996BD5}" dt="2024-03-22T06:49:32.760" v="5049" actId="20577"/>
          <ac:spMkLst>
            <pc:docMk/>
            <pc:sldMk cId="546515553" sldId="295"/>
            <ac:spMk id="11" creationId="{86AC8FDF-2CF8-77EB-D117-6FB864AF8652}"/>
          </ac:spMkLst>
        </pc:spChg>
        <pc:spChg chg="add mod">
          <ac:chgData name="지승 유" userId="cc7770b7b878d3d8" providerId="LiveId" clId="{9A84A084-92B5-47E7-8E25-5E5AA6996BD5}" dt="2024-03-22T06:49:26.274" v="5018"/>
          <ac:spMkLst>
            <pc:docMk/>
            <pc:sldMk cId="546515553" sldId="295"/>
            <ac:spMk id="13" creationId="{FB9A30DD-987A-34E4-2F09-AFEB513F5F1D}"/>
          </ac:spMkLst>
        </pc:spChg>
        <pc:spChg chg="mod">
          <ac:chgData name="지승 유" userId="cc7770b7b878d3d8" providerId="LiveId" clId="{9A84A084-92B5-47E7-8E25-5E5AA6996BD5}" dt="2024-03-22T06:46:01.985" v="4842" actId="20577"/>
          <ac:spMkLst>
            <pc:docMk/>
            <pc:sldMk cId="546515553" sldId="295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46:42.108" v="4921" actId="20577"/>
          <ac:spMkLst>
            <pc:docMk/>
            <pc:sldMk cId="546515553" sldId="295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45:54.146" v="4811" actId="478"/>
          <ac:picMkLst>
            <pc:docMk/>
            <pc:sldMk cId="546515553" sldId="295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45:46.451" v="4808" actId="1076"/>
          <ac:picMkLst>
            <pc:docMk/>
            <pc:sldMk cId="546515553" sldId="295"/>
            <ac:picMk id="6" creationId="{EC704C81-803A-240F-65E8-5766B0BC7076}"/>
          </ac:picMkLst>
        </pc:picChg>
        <pc:picChg chg="add mod">
          <ac:chgData name="지승 유" userId="cc7770b7b878d3d8" providerId="LiveId" clId="{9A84A084-92B5-47E7-8E25-5E5AA6996BD5}" dt="2024-03-22T06:45:54.335" v="4812"/>
          <ac:picMkLst>
            <pc:docMk/>
            <pc:sldMk cId="546515553" sldId="295"/>
            <ac:picMk id="7" creationId="{99089106-8355-F0CD-4144-E6ABC2E3E1B0}"/>
          </ac:picMkLst>
        </pc:picChg>
        <pc:picChg chg="del">
          <ac:chgData name="지승 유" userId="cc7770b7b878d3d8" providerId="LiveId" clId="{9A84A084-92B5-47E7-8E25-5E5AA6996BD5}" dt="2024-03-22T06:49:22.878" v="5011" actId="478"/>
          <ac:picMkLst>
            <pc:docMk/>
            <pc:sldMk cId="546515553" sldId="295"/>
            <ac:picMk id="8" creationId="{83BBC0F4-0D04-E7CF-700E-28D6271D1542}"/>
          </ac:picMkLst>
        </pc:picChg>
        <pc:picChg chg="del">
          <ac:chgData name="지승 유" userId="cc7770b7b878d3d8" providerId="LiveId" clId="{9A84A084-92B5-47E7-8E25-5E5AA6996BD5}" dt="2024-03-22T06:45:40.240" v="4807" actId="478"/>
          <ac:picMkLst>
            <pc:docMk/>
            <pc:sldMk cId="546515553" sldId="295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6:49:55.292" v="5053" actId="14100"/>
          <ac:picMkLst>
            <pc:docMk/>
            <pc:sldMk cId="546515553" sldId="295"/>
            <ac:picMk id="20" creationId="{3BB40F75-006D-D339-08B2-660AD30636C2}"/>
          </ac:picMkLst>
        </pc:picChg>
      </pc:sldChg>
      <pc:sldChg chg="addSp delSp modSp add mod">
        <pc:chgData name="지승 유" userId="cc7770b7b878d3d8" providerId="LiveId" clId="{9A84A084-92B5-47E7-8E25-5E5AA6996BD5}" dt="2024-03-22T07:52:40.052" v="7440" actId="20577"/>
        <pc:sldMkLst>
          <pc:docMk/>
          <pc:sldMk cId="3792742382" sldId="296"/>
        </pc:sldMkLst>
        <pc:spChg chg="del">
          <ac:chgData name="지승 유" userId="cc7770b7b878d3d8" providerId="LiveId" clId="{9A84A084-92B5-47E7-8E25-5E5AA6996BD5}" dt="2024-03-22T06:57:18.631" v="5256" actId="478"/>
          <ac:spMkLst>
            <pc:docMk/>
            <pc:sldMk cId="3792742382" sldId="296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40.052" v="7440" actId="20577"/>
          <ac:spMkLst>
            <pc:docMk/>
            <pc:sldMk cId="3792742382" sldId="296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50:56.005" v="5200" actId="20577"/>
          <ac:spMkLst>
            <pc:docMk/>
            <pc:sldMk cId="3792742382" sldId="296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50:20.343" v="5101" actId="20577"/>
          <ac:spMkLst>
            <pc:docMk/>
            <pc:sldMk cId="3792742382" sldId="296"/>
            <ac:spMk id="17" creationId="{00000000-0000-0000-0000-000000000000}"/>
          </ac:spMkLst>
        </pc:spChg>
        <pc:spChg chg="add del mod">
          <ac:chgData name="지승 유" userId="cc7770b7b878d3d8" providerId="LiveId" clId="{9A84A084-92B5-47E7-8E25-5E5AA6996BD5}" dt="2024-03-22T07:09:31.627" v="5794" actId="478"/>
          <ac:spMkLst>
            <pc:docMk/>
            <pc:sldMk cId="3792742382" sldId="296"/>
            <ac:spMk id="18" creationId="{2A963B85-AA48-D535-92B7-B35B177428CE}"/>
          </ac:spMkLst>
        </pc:spChg>
        <pc:spChg chg="add mod">
          <ac:chgData name="지승 유" userId="cc7770b7b878d3d8" providerId="LiveId" clId="{9A84A084-92B5-47E7-8E25-5E5AA6996BD5}" dt="2024-03-22T07:09:34.740" v="5795" actId="1076"/>
          <ac:spMkLst>
            <pc:docMk/>
            <pc:sldMk cId="3792742382" sldId="296"/>
            <ac:spMk id="20" creationId="{4CB4B366-42F2-3BE6-E5F9-9252403106BC}"/>
          </ac:spMkLst>
        </pc:spChg>
        <pc:spChg chg="mod">
          <ac:chgData name="지승 유" userId="cc7770b7b878d3d8" providerId="LiveId" clId="{9A84A084-92B5-47E7-8E25-5E5AA6996BD5}" dt="2024-03-22T06:50:52.178" v="5178" actId="20577"/>
          <ac:spMkLst>
            <pc:docMk/>
            <pc:sldMk cId="3792742382" sldId="296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51:29.545" v="5201" actId="478"/>
          <ac:picMkLst>
            <pc:docMk/>
            <pc:sldMk cId="3792742382" sldId="296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51:29.769" v="5202"/>
          <ac:picMkLst>
            <pc:docMk/>
            <pc:sldMk cId="3792742382" sldId="296"/>
            <ac:picMk id="5" creationId="{AAD84833-3B8D-BAA5-B8CA-7F338A56315C}"/>
          </ac:picMkLst>
        </pc:picChg>
        <pc:picChg chg="add del mod">
          <ac:chgData name="지승 유" userId="cc7770b7b878d3d8" providerId="LiveId" clId="{9A84A084-92B5-47E7-8E25-5E5AA6996BD5}" dt="2024-03-22T06:51:45.184" v="5204" actId="478"/>
          <ac:picMkLst>
            <pc:docMk/>
            <pc:sldMk cId="3792742382" sldId="296"/>
            <ac:picMk id="7" creationId="{C4E61900-659E-5B49-FD4B-B988070F1091}"/>
          </ac:picMkLst>
        </pc:picChg>
        <pc:picChg chg="del">
          <ac:chgData name="지승 유" userId="cc7770b7b878d3d8" providerId="LiveId" clId="{9A84A084-92B5-47E7-8E25-5E5AA6996BD5}" dt="2024-03-22T06:57:19.346" v="5257" actId="478"/>
          <ac:picMkLst>
            <pc:docMk/>
            <pc:sldMk cId="3792742382" sldId="296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6:51:54.052" v="5207" actId="1076"/>
          <ac:picMkLst>
            <pc:docMk/>
            <pc:sldMk cId="3792742382" sldId="296"/>
            <ac:picMk id="13" creationId="{FB007FA0-D5DD-1511-E4E7-B8C32E248E00}"/>
          </ac:picMkLst>
        </pc:picChg>
        <pc:picChg chg="del">
          <ac:chgData name="지승 유" userId="cc7770b7b878d3d8" providerId="LiveId" clId="{9A84A084-92B5-47E7-8E25-5E5AA6996BD5}" dt="2024-03-22T06:51:49.171" v="5206" actId="478"/>
          <ac:picMkLst>
            <pc:docMk/>
            <pc:sldMk cId="3792742382" sldId="296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7:09:29.051" v="5793" actId="14100"/>
          <ac:picMkLst>
            <pc:docMk/>
            <pc:sldMk cId="3792742382" sldId="296"/>
            <ac:picMk id="23" creationId="{433B0A05-1BA1-BA56-17A0-0609108DE3B3}"/>
          </ac:picMkLst>
        </pc:picChg>
        <pc:picChg chg="add mod">
          <ac:chgData name="지승 유" userId="cc7770b7b878d3d8" providerId="LiveId" clId="{9A84A084-92B5-47E7-8E25-5E5AA6996BD5}" dt="2024-03-22T07:09:56.994" v="5797" actId="1076"/>
          <ac:picMkLst>
            <pc:docMk/>
            <pc:sldMk cId="3792742382" sldId="296"/>
            <ac:picMk id="24" creationId="{865AA0A8-FA98-55A5-4D0E-DDE80EAF5D27}"/>
          </ac:picMkLst>
        </pc:picChg>
      </pc:sldChg>
      <pc:sldChg chg="addSp delSp modSp add mod">
        <pc:chgData name="지승 유" userId="cc7770b7b878d3d8" providerId="LiveId" clId="{9A84A084-92B5-47E7-8E25-5E5AA6996BD5}" dt="2024-03-22T07:53:12.263" v="7453" actId="20577"/>
        <pc:sldMkLst>
          <pc:docMk/>
          <pc:sldMk cId="1181182358" sldId="297"/>
        </pc:sldMkLst>
        <pc:spChg chg="mod">
          <ac:chgData name="지승 유" userId="cc7770b7b878d3d8" providerId="LiveId" clId="{9A84A084-92B5-47E7-8E25-5E5AA6996BD5}" dt="2024-03-22T07:33:34.733" v="5917" actId="20577"/>
          <ac:spMkLst>
            <pc:docMk/>
            <pc:sldMk cId="1181182358" sldId="297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3:12.263" v="7453" actId="20577"/>
          <ac:spMkLst>
            <pc:docMk/>
            <pc:sldMk cId="1181182358" sldId="297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7:25:56.638" v="5907"/>
          <ac:spMkLst>
            <pc:docMk/>
            <pc:sldMk cId="1181182358" sldId="297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7:25:54.493" v="5900"/>
          <ac:spMkLst>
            <pc:docMk/>
            <pc:sldMk cId="1181182358" sldId="297"/>
            <ac:spMk id="17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25:51.964" v="5893" actId="20577"/>
          <ac:spMkLst>
            <pc:docMk/>
            <pc:sldMk cId="1181182358" sldId="297"/>
            <ac:spMk id="20" creationId="{0FA5BFBB-96ED-DCB2-2E1C-D668E6013A77}"/>
          </ac:spMkLst>
        </pc:spChg>
        <pc:spChg chg="mod">
          <ac:chgData name="지승 유" userId="cc7770b7b878d3d8" providerId="LiveId" clId="{9A84A084-92B5-47E7-8E25-5E5AA6996BD5}" dt="2024-03-22T07:13:16.858" v="5850" actId="20577"/>
          <ac:spMkLst>
            <pc:docMk/>
            <pc:sldMk cId="1181182358" sldId="297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7:11:46.094" v="5814" actId="478"/>
          <ac:picMkLst>
            <pc:docMk/>
            <pc:sldMk cId="1181182358" sldId="297"/>
            <ac:picMk id="2" creationId="{D3059C28-6337-1C68-CE15-F1D7F5A49341}"/>
          </ac:picMkLst>
        </pc:picChg>
        <pc:picChg chg="add del mod">
          <ac:chgData name="지승 유" userId="cc7770b7b878d3d8" providerId="LiveId" clId="{9A84A084-92B5-47E7-8E25-5E5AA6996BD5}" dt="2024-03-22T07:34:28.584" v="5927" actId="478"/>
          <ac:picMkLst>
            <pc:docMk/>
            <pc:sldMk cId="1181182358" sldId="297"/>
            <ac:picMk id="6" creationId="{DE82D186-3566-4531-59E6-BB653D9D4C64}"/>
          </ac:picMkLst>
        </pc:picChg>
        <pc:picChg chg="add del mod">
          <ac:chgData name="지승 유" userId="cc7770b7b878d3d8" providerId="LiveId" clId="{9A84A084-92B5-47E7-8E25-5E5AA6996BD5}" dt="2024-03-22T07:34:30.688" v="5931" actId="478"/>
          <ac:picMkLst>
            <pc:docMk/>
            <pc:sldMk cId="1181182358" sldId="297"/>
            <ac:picMk id="7" creationId="{4C3F2CDB-9703-F20E-A8AC-4E2D3539FCD0}"/>
          </ac:picMkLst>
        </pc:picChg>
        <pc:picChg chg="del">
          <ac:chgData name="지승 유" userId="cc7770b7b878d3d8" providerId="LiveId" clId="{9A84A084-92B5-47E7-8E25-5E5AA6996BD5}" dt="2024-03-22T07:13:17.661" v="5851" actId="478"/>
          <ac:picMkLst>
            <pc:docMk/>
            <pc:sldMk cId="1181182358" sldId="297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7:25:28.755" v="5857" actId="14100"/>
          <ac:picMkLst>
            <pc:docMk/>
            <pc:sldMk cId="1181182358" sldId="297"/>
            <ac:picMk id="13" creationId="{112F00DD-92C5-3DE5-B2DF-A8F4F5F71C14}"/>
          </ac:picMkLst>
        </pc:picChg>
        <pc:picChg chg="del">
          <ac:chgData name="지승 유" userId="cc7770b7b878d3d8" providerId="LiveId" clId="{9A84A084-92B5-47E7-8E25-5E5AA6996BD5}" dt="2024-03-22T07:13:06.758" v="5838" actId="478"/>
          <ac:picMkLst>
            <pc:docMk/>
            <pc:sldMk cId="1181182358" sldId="297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7:26:40.708" v="5911" actId="1076"/>
          <ac:picMkLst>
            <pc:docMk/>
            <pc:sldMk cId="1181182358" sldId="297"/>
            <ac:picMk id="23" creationId="{AD5A4A44-B671-929D-23AE-96AB73A34331}"/>
          </ac:picMkLst>
        </pc:picChg>
        <pc:picChg chg="add mod">
          <ac:chgData name="지승 유" userId="cc7770b7b878d3d8" providerId="LiveId" clId="{9A84A084-92B5-47E7-8E25-5E5AA6996BD5}" dt="2024-03-22T07:26:56.092" v="5914" actId="14100"/>
          <ac:picMkLst>
            <pc:docMk/>
            <pc:sldMk cId="1181182358" sldId="297"/>
            <ac:picMk id="25" creationId="{EE101AEA-36B6-57B0-523D-196A8BE28021}"/>
          </ac:picMkLst>
        </pc:picChg>
        <pc:picChg chg="add del mod">
          <ac:chgData name="지승 유" userId="cc7770b7b878d3d8" providerId="LiveId" clId="{9A84A084-92B5-47E7-8E25-5E5AA6996BD5}" dt="2024-03-22T07:33:59.679" v="5920" actId="478"/>
          <ac:picMkLst>
            <pc:docMk/>
            <pc:sldMk cId="1181182358" sldId="297"/>
            <ac:picMk id="27" creationId="{894766DF-B617-1FBD-9A19-941DCE307944}"/>
          </ac:picMkLst>
        </pc:picChg>
        <pc:picChg chg="add mod">
          <ac:chgData name="지승 유" userId="cc7770b7b878d3d8" providerId="LiveId" clId="{9A84A084-92B5-47E7-8E25-5E5AA6996BD5}" dt="2024-03-22T07:34:29.868" v="5930" actId="1076"/>
          <ac:picMkLst>
            <pc:docMk/>
            <pc:sldMk cId="1181182358" sldId="297"/>
            <ac:picMk id="29" creationId="{998BDAE6-C57A-1A54-7C3B-BAA1E2786B2B}"/>
          </ac:picMkLst>
        </pc:picChg>
        <pc:picChg chg="add del mod">
          <ac:chgData name="지승 유" userId="cc7770b7b878d3d8" providerId="LiveId" clId="{9A84A084-92B5-47E7-8E25-5E5AA6996BD5}" dt="2024-03-22T07:44:31.618" v="6490" actId="21"/>
          <ac:picMkLst>
            <pc:docMk/>
            <pc:sldMk cId="1181182358" sldId="297"/>
            <ac:picMk id="31" creationId="{FB4B357C-A7A8-BA77-B7D0-DC5FEAD35385}"/>
          </ac:picMkLst>
        </pc:picChg>
      </pc:sldChg>
      <pc:sldChg chg="addSp delSp modSp add del mod">
        <pc:chgData name="지승 유" userId="cc7770b7b878d3d8" providerId="LiveId" clId="{9A84A084-92B5-47E7-8E25-5E5AA6996BD5}" dt="2024-03-22T07:53:16.197" v="7456" actId="20577"/>
        <pc:sldMkLst>
          <pc:docMk/>
          <pc:sldMk cId="3591701099" sldId="298"/>
        </pc:sldMkLst>
        <pc:spChg chg="mod">
          <ac:chgData name="지승 유" userId="cc7770b7b878d3d8" providerId="LiveId" clId="{9A84A084-92B5-47E7-8E25-5E5AA6996BD5}" dt="2024-03-22T07:36:13.906" v="6078" actId="20577"/>
          <ac:spMkLst>
            <pc:docMk/>
            <pc:sldMk cId="3591701099" sldId="298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3:16.197" v="7456" actId="20577"/>
          <ac:spMkLst>
            <pc:docMk/>
            <pc:sldMk cId="3591701099" sldId="298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7:35:29.363" v="5958" actId="20577"/>
          <ac:spMkLst>
            <pc:docMk/>
            <pc:sldMk cId="3591701099" sldId="298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7:02:18.664" v="5493" actId="20577"/>
          <ac:spMkLst>
            <pc:docMk/>
            <pc:sldMk cId="3591701099" sldId="298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7:35:32.603" v="5971" actId="20577"/>
          <ac:spMkLst>
            <pc:docMk/>
            <pc:sldMk cId="3591701099" sldId="298"/>
            <ac:spMk id="21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38:48.698" v="6106" actId="20577"/>
          <ac:spMkLst>
            <pc:docMk/>
            <pc:sldMk cId="3591701099" sldId="298"/>
            <ac:spMk id="29" creationId="{53D57E66-9328-DCB6-4C35-240D99BC8440}"/>
          </ac:spMkLst>
        </pc:spChg>
        <pc:spChg chg="add mod">
          <ac:chgData name="지승 유" userId="cc7770b7b878d3d8" providerId="LiveId" clId="{9A84A084-92B5-47E7-8E25-5E5AA6996BD5}" dt="2024-03-22T07:39:11.849" v="6141" actId="14100"/>
          <ac:spMkLst>
            <pc:docMk/>
            <pc:sldMk cId="3591701099" sldId="298"/>
            <ac:spMk id="30" creationId="{79B19BD9-0469-1005-FE67-2C4244266E19}"/>
          </ac:spMkLst>
        </pc:spChg>
        <pc:spChg chg="add mod">
          <ac:chgData name="지승 유" userId="cc7770b7b878d3d8" providerId="LiveId" clId="{9A84A084-92B5-47E7-8E25-5E5AA6996BD5}" dt="2024-03-22T07:39:22.615" v="6179" actId="14100"/>
          <ac:spMkLst>
            <pc:docMk/>
            <pc:sldMk cId="3591701099" sldId="298"/>
            <ac:spMk id="31" creationId="{F960F4F2-9C3D-C34C-10F1-83E50F85F9FE}"/>
          </ac:spMkLst>
        </pc:spChg>
        <pc:spChg chg="add mod">
          <ac:chgData name="지승 유" userId="cc7770b7b878d3d8" providerId="LiveId" clId="{9A84A084-92B5-47E7-8E25-5E5AA6996BD5}" dt="2024-03-22T07:39:31.439" v="6210" actId="14100"/>
          <ac:spMkLst>
            <pc:docMk/>
            <pc:sldMk cId="3591701099" sldId="298"/>
            <ac:spMk id="992" creationId="{0520DC68-1CBE-8BE0-97BA-D2F2BB1963D4}"/>
          </ac:spMkLst>
        </pc:spChg>
        <pc:picChg chg="del">
          <ac:chgData name="지승 유" userId="cc7770b7b878d3d8" providerId="LiveId" clId="{9A84A084-92B5-47E7-8E25-5E5AA6996BD5}" dt="2024-03-22T07:33:40.228" v="5918" actId="478"/>
          <ac:picMkLst>
            <pc:docMk/>
            <pc:sldMk cId="3591701099" sldId="298"/>
            <ac:picMk id="2" creationId="{D3059C28-6337-1C68-CE15-F1D7F5A49341}"/>
          </ac:picMkLst>
        </pc:picChg>
        <pc:picChg chg="add del mod">
          <ac:chgData name="지승 유" userId="cc7770b7b878d3d8" providerId="LiveId" clId="{9A84A084-92B5-47E7-8E25-5E5AA6996BD5}" dt="2024-03-22T07:34:40.620" v="5935" actId="478"/>
          <ac:picMkLst>
            <pc:docMk/>
            <pc:sldMk cId="3591701099" sldId="298"/>
            <ac:picMk id="6" creationId="{BB849072-5581-2F82-8DA2-5EF19A595D09}"/>
          </ac:picMkLst>
        </pc:picChg>
        <pc:picChg chg="del">
          <ac:chgData name="지승 유" userId="cc7770b7b878d3d8" providerId="LiveId" clId="{9A84A084-92B5-47E7-8E25-5E5AA6996BD5}" dt="2024-03-22T07:36:15.994" v="6079" actId="478"/>
          <ac:picMkLst>
            <pc:docMk/>
            <pc:sldMk cId="3591701099" sldId="298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7:34:57.462" v="5939" actId="1076"/>
          <ac:picMkLst>
            <pc:docMk/>
            <pc:sldMk cId="3591701099" sldId="298"/>
            <ac:picMk id="10" creationId="{EEE223B9-CF6A-6940-807B-08F39EAC90A3}"/>
          </ac:picMkLst>
        </pc:picChg>
        <pc:picChg chg="del">
          <ac:chgData name="지승 유" userId="cc7770b7b878d3d8" providerId="LiveId" clId="{9A84A084-92B5-47E7-8E25-5E5AA6996BD5}" dt="2024-03-22T07:34:58.762" v="5940" actId="478"/>
          <ac:picMkLst>
            <pc:docMk/>
            <pc:sldMk cId="3591701099" sldId="298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7:35:21.116" v="5945" actId="14100"/>
          <ac:picMkLst>
            <pc:docMk/>
            <pc:sldMk cId="3591701099" sldId="298"/>
            <ac:picMk id="18" creationId="{1D6F1A40-EB31-5D05-9F1E-91FB46A71BD5}"/>
          </ac:picMkLst>
        </pc:picChg>
        <pc:picChg chg="add mod">
          <ac:chgData name="지승 유" userId="cc7770b7b878d3d8" providerId="LiveId" clId="{9A84A084-92B5-47E7-8E25-5E5AA6996BD5}" dt="2024-03-22T07:37:19.307" v="6082" actId="14100"/>
          <ac:picMkLst>
            <pc:docMk/>
            <pc:sldMk cId="3591701099" sldId="298"/>
            <ac:picMk id="22" creationId="{EDD9305C-765B-03FD-E946-DEA9CEFFA0B6}"/>
          </ac:picMkLst>
        </pc:picChg>
        <pc:picChg chg="add mod">
          <ac:chgData name="지승 유" userId="cc7770b7b878d3d8" providerId="LiveId" clId="{9A84A084-92B5-47E7-8E25-5E5AA6996BD5}" dt="2024-03-22T07:37:34.276" v="6085" actId="14100"/>
          <ac:picMkLst>
            <pc:docMk/>
            <pc:sldMk cId="3591701099" sldId="298"/>
            <ac:picMk id="24" creationId="{C48F1F32-A2BC-2C8B-EFD8-20A6B09E645A}"/>
          </ac:picMkLst>
        </pc:picChg>
        <pc:picChg chg="add mod">
          <ac:chgData name="지승 유" userId="cc7770b7b878d3d8" providerId="LiveId" clId="{9A84A084-92B5-47E7-8E25-5E5AA6996BD5}" dt="2024-03-22T07:37:50.588" v="6088" actId="14100"/>
          <ac:picMkLst>
            <pc:docMk/>
            <pc:sldMk cId="3591701099" sldId="298"/>
            <ac:picMk id="26" creationId="{E4DB4AE5-4D3A-ED31-07CB-A0EDB6B115FC}"/>
          </ac:picMkLst>
        </pc:picChg>
        <pc:picChg chg="add mod">
          <ac:chgData name="지승 유" userId="cc7770b7b878d3d8" providerId="LiveId" clId="{9A84A084-92B5-47E7-8E25-5E5AA6996BD5}" dt="2024-03-22T07:38:08.909" v="6091" actId="14100"/>
          <ac:picMkLst>
            <pc:docMk/>
            <pc:sldMk cId="3591701099" sldId="298"/>
            <ac:picMk id="28" creationId="{4E62C32D-7F69-5D9E-870D-653F8769A1E9}"/>
          </ac:picMkLst>
        </pc:picChg>
      </pc:sldChg>
      <pc:sldChg chg="add del ord">
        <pc:chgData name="지승 유" userId="cc7770b7b878d3d8" providerId="LiveId" clId="{9A84A084-92B5-47E7-8E25-5E5AA6996BD5}" dt="2024-03-22T06:23:16.355" v="3765" actId="47"/>
        <pc:sldMkLst>
          <pc:docMk/>
          <pc:sldMk cId="1681269729" sldId="299"/>
        </pc:sldMkLst>
      </pc:sldChg>
      <pc:sldChg chg="addSp delSp modSp add mod ord setBg">
        <pc:chgData name="지승 유" userId="cc7770b7b878d3d8" providerId="LiveId" clId="{9A84A084-92B5-47E7-8E25-5E5AA6996BD5}" dt="2024-03-22T07:52:07.244" v="7416" actId="20577"/>
        <pc:sldMkLst>
          <pc:docMk/>
          <pc:sldMk cId="2015251668" sldId="299"/>
        </pc:sldMkLst>
        <pc:spChg chg="del">
          <ac:chgData name="지승 유" userId="cc7770b7b878d3d8" providerId="LiveId" clId="{9A84A084-92B5-47E7-8E25-5E5AA6996BD5}" dt="2024-03-22T06:25:05.852" v="3869" actId="478"/>
          <ac:spMkLst>
            <pc:docMk/>
            <pc:sldMk cId="2015251668" sldId="299"/>
            <ac:spMk id="4" creationId="{3B1831FD-DC7E-9FB3-BB27-6ABCA9B34323}"/>
          </ac:spMkLst>
        </pc:spChg>
        <pc:spChg chg="mod">
          <ac:chgData name="지승 유" userId="cc7770b7b878d3d8" providerId="LiveId" clId="{9A84A084-92B5-47E7-8E25-5E5AA6996BD5}" dt="2024-03-22T06:23:35.132" v="3799" actId="20577"/>
          <ac:spMkLst>
            <pc:docMk/>
            <pc:sldMk cId="2015251668" sldId="299"/>
            <ac:spMk id="8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6:24:30.980" v="3837" actId="208"/>
          <ac:spMkLst>
            <pc:docMk/>
            <pc:sldMk cId="2015251668" sldId="299"/>
            <ac:spMk id="9" creationId="{ECDA3A05-EBD4-54A9-2CB1-6F90B33CC263}"/>
          </ac:spMkLst>
        </pc:spChg>
        <pc:spChg chg="mod">
          <ac:chgData name="지승 유" userId="cc7770b7b878d3d8" providerId="LiveId" clId="{9A84A084-92B5-47E7-8E25-5E5AA6996BD5}" dt="2024-03-22T06:25:19.852" v="3895" actId="20577"/>
          <ac:spMkLst>
            <pc:docMk/>
            <pc:sldMk cId="2015251668" sldId="299"/>
            <ac:spMk id="10" creationId="{00000000-0000-0000-0000-000000000000}"/>
          </ac:spMkLst>
        </pc:spChg>
        <pc:spChg chg="mod">
          <ac:chgData name="지승 유" userId="cc7770b7b878d3d8" providerId="LiveId" clId="{9A84A084-92B5-47E7-8E25-5E5AA6996BD5}" dt="2024-03-22T06:28:14.218" v="4112" actId="207"/>
          <ac:spMkLst>
            <pc:docMk/>
            <pc:sldMk cId="2015251668" sldId="299"/>
            <ac:spMk id="11" creationId="{00000000-0000-0000-0000-000000000000}"/>
          </ac:spMkLst>
        </pc:spChg>
        <pc:spChg chg="mod">
          <ac:chgData name="지승 유" userId="cc7770b7b878d3d8" providerId="LiveId" clId="{9A84A084-92B5-47E7-8E25-5E5AA6996BD5}" dt="2024-03-22T06:24:44.513" v="3868" actId="20577"/>
          <ac:spMkLst>
            <pc:docMk/>
            <pc:sldMk cId="2015251668" sldId="299"/>
            <ac:spMk id="13" creationId="{00000000-0000-0000-0000-000000000000}"/>
          </ac:spMkLst>
        </pc:spChg>
        <pc:spChg chg="mod">
          <ac:chgData name="지승 유" userId="cc7770b7b878d3d8" providerId="LiveId" clId="{9A84A084-92B5-47E7-8E25-5E5AA6996BD5}" dt="2024-03-22T06:23:41.590" v="3831" actId="20577"/>
          <ac:spMkLst>
            <pc:docMk/>
            <pc:sldMk cId="2015251668" sldId="299"/>
            <ac:spMk id="14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52:07.244" v="7416" actId="20577"/>
          <ac:spMkLst>
            <pc:docMk/>
            <pc:sldMk cId="2015251668" sldId="299"/>
            <ac:spMk id="20" creationId="{6D1C23A8-46A7-E3CB-2343-2C55105053D1}"/>
          </ac:spMkLst>
        </pc:spChg>
        <pc:spChg chg="del mod">
          <ac:chgData name="지승 유" userId="cc7770b7b878d3d8" providerId="LiveId" clId="{9A84A084-92B5-47E7-8E25-5E5AA6996BD5}" dt="2024-03-22T06:25:07.952" v="3871" actId="478"/>
          <ac:spMkLst>
            <pc:docMk/>
            <pc:sldMk cId="2015251668" sldId="299"/>
            <ac:spMk id="996" creationId="{84C2B908-2E67-2C4D-EEF3-1D1DD0C13CAF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997" creationId="{2C064323-FEBA-8F57-2865-1A8F0568B27F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00" creationId="{C08C0016-BDEA-9779-E4EA-746780BCBE12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05" creationId="{65FE7B65-0B2C-3127-B57B-BC170941B318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08" creationId="{5610C66F-6799-4111-5A1C-76B01B74790F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09" creationId="{A9793A51-E111-554C-561B-1E14A2B6EE8A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12" creationId="{DF3857FC-BF03-206A-5F06-25AD76C60254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13" creationId="{9A2C5ECA-66AD-0931-3942-FE35F0F1714D}"/>
          </ac:spMkLst>
        </pc:spChg>
        <pc:grpChg chg="del">
          <ac:chgData name="지승 유" userId="cc7770b7b878d3d8" providerId="LiveId" clId="{9A84A084-92B5-47E7-8E25-5E5AA6996BD5}" dt="2024-03-22T06:25:05.852" v="3869" actId="478"/>
          <ac:grpSpMkLst>
            <pc:docMk/>
            <pc:sldMk cId="2015251668" sldId="299"/>
            <ac:grpSpMk id="994" creationId="{2CC0DD4E-6286-894B-2C4E-F1195A870605}"/>
          </ac:grpSpMkLst>
        </pc:grpChg>
        <pc:grpChg chg="del">
          <ac:chgData name="지승 유" userId="cc7770b7b878d3d8" providerId="LiveId" clId="{9A84A084-92B5-47E7-8E25-5E5AA6996BD5}" dt="2024-03-22T06:25:05.852" v="3869" actId="478"/>
          <ac:grpSpMkLst>
            <pc:docMk/>
            <pc:sldMk cId="2015251668" sldId="299"/>
            <ac:grpSpMk id="998" creationId="{1A2162A5-E598-E691-898C-8C12E7BA1AC5}"/>
          </ac:grpSpMkLst>
        </pc:grpChg>
        <pc:grpChg chg="del">
          <ac:chgData name="지승 유" userId="cc7770b7b878d3d8" providerId="LiveId" clId="{9A84A084-92B5-47E7-8E25-5E5AA6996BD5}" dt="2024-03-22T06:25:05.852" v="3869" actId="478"/>
          <ac:grpSpMkLst>
            <pc:docMk/>
            <pc:sldMk cId="2015251668" sldId="299"/>
            <ac:grpSpMk id="1006" creationId="{B0E89BF7-279D-16B1-56CF-DC2561BD1636}"/>
          </ac:grpSpMkLst>
        </pc:grpChg>
        <pc:grpChg chg="del">
          <ac:chgData name="지승 유" userId="cc7770b7b878d3d8" providerId="LiveId" clId="{9A84A084-92B5-47E7-8E25-5E5AA6996BD5}" dt="2024-03-22T06:25:05.852" v="3869" actId="478"/>
          <ac:grpSpMkLst>
            <pc:docMk/>
            <pc:sldMk cId="2015251668" sldId="299"/>
            <ac:grpSpMk id="1010" creationId="{FACBD262-5B18-A530-7715-D7DC97A24A19}"/>
          </ac:grpSpMkLst>
        </pc:grpChg>
        <pc:picChg chg="del">
          <ac:chgData name="지승 유" userId="cc7770b7b878d3d8" providerId="LiveId" clId="{9A84A084-92B5-47E7-8E25-5E5AA6996BD5}" dt="2024-03-22T06:24:08.313" v="3833" actId="478"/>
          <ac:picMkLst>
            <pc:docMk/>
            <pc:sldMk cId="2015251668" sldId="299"/>
            <ac:picMk id="5" creationId="{60C30A01-980F-F68A-08FA-E3B6F2ADBE39}"/>
          </ac:picMkLst>
        </pc:picChg>
        <pc:picChg chg="add mod">
          <ac:chgData name="지승 유" userId="cc7770b7b878d3d8" providerId="LiveId" clId="{9A84A084-92B5-47E7-8E25-5E5AA6996BD5}" dt="2024-03-22T06:24:14.684" v="3834" actId="1076"/>
          <ac:picMkLst>
            <pc:docMk/>
            <pc:sldMk cId="2015251668" sldId="299"/>
            <ac:picMk id="7" creationId="{D383423D-20E2-57CD-AD63-CDAFA18C8344}"/>
          </ac:picMkLst>
        </pc:picChg>
        <pc:picChg chg="add mod">
          <ac:chgData name="지승 유" userId="cc7770b7b878d3d8" providerId="LiveId" clId="{9A84A084-92B5-47E7-8E25-5E5AA6996BD5}" dt="2024-03-22T06:25:36.479" v="3907" actId="1076"/>
          <ac:picMkLst>
            <pc:docMk/>
            <pc:sldMk cId="2015251668" sldId="299"/>
            <ac:picMk id="15" creationId="{8A297824-CD0C-9F98-E7A0-72776F10EA43}"/>
          </ac:picMkLst>
        </pc:picChg>
        <pc:picChg chg="add mod">
          <ac:chgData name="지승 유" userId="cc7770b7b878d3d8" providerId="LiveId" clId="{9A84A084-92B5-47E7-8E25-5E5AA6996BD5}" dt="2024-03-22T06:26:17.781" v="3911" actId="1076"/>
          <ac:picMkLst>
            <pc:docMk/>
            <pc:sldMk cId="2015251668" sldId="299"/>
            <ac:picMk id="17" creationId="{2EE24158-7347-6A32-3D33-4A94D4F7CDC9}"/>
          </ac:picMkLst>
        </pc:picChg>
      </pc:sldChg>
      <pc:sldChg chg="addSp delSp modSp add mod">
        <pc:chgData name="지승 유" userId="cc7770b7b878d3d8" providerId="LiveId" clId="{9A84A084-92B5-47E7-8E25-5E5AA6996BD5}" dt="2024-03-22T07:52:43.652" v="7443" actId="20577"/>
        <pc:sldMkLst>
          <pc:docMk/>
          <pc:sldMk cId="1477314858" sldId="300"/>
        </pc:sldMkLst>
        <pc:spChg chg="mod">
          <ac:chgData name="지승 유" userId="cc7770b7b878d3d8" providerId="LiveId" clId="{9A84A084-92B5-47E7-8E25-5E5AA6996BD5}" dt="2024-03-22T06:59:03.871" v="5324" actId="20577"/>
          <ac:spMkLst>
            <pc:docMk/>
            <pc:sldMk cId="1477314858" sldId="300"/>
            <ac:spMk id="6" creationId="{425FCDA0-3862-580D-00C4-44C9FC1F64F3}"/>
          </ac:spMkLst>
        </pc:spChg>
        <pc:spChg chg="mod">
          <ac:chgData name="지승 유" userId="cc7770b7b878d3d8" providerId="LiveId" clId="{9A84A084-92B5-47E7-8E25-5E5AA6996BD5}" dt="2024-03-22T06:59:00.971" v="5321" actId="20577"/>
          <ac:spMkLst>
            <pc:docMk/>
            <pc:sldMk cId="1477314858" sldId="300"/>
            <ac:spMk id="7" creationId="{9EEE6C72-397D-8505-B3A5-17E437AB705C}"/>
          </ac:spMkLst>
        </pc:spChg>
        <pc:spChg chg="mod">
          <ac:chgData name="지승 유" userId="cc7770b7b878d3d8" providerId="LiveId" clId="{9A84A084-92B5-47E7-8E25-5E5AA6996BD5}" dt="2024-03-22T07:52:43.652" v="7443" actId="20577"/>
          <ac:spMkLst>
            <pc:docMk/>
            <pc:sldMk cId="1477314858" sldId="300"/>
            <ac:spMk id="14" creationId="{3DC095A0-AEFF-EA2A-8967-B4FDD766441C}"/>
          </ac:spMkLst>
        </pc:spChg>
        <pc:grpChg chg="mod">
          <ac:chgData name="지승 유" userId="cc7770b7b878d3d8" providerId="LiveId" clId="{9A84A084-92B5-47E7-8E25-5E5AA6996BD5}" dt="2024-03-22T06:59:09.743" v="5325" actId="1076"/>
          <ac:grpSpMkLst>
            <pc:docMk/>
            <pc:sldMk cId="1477314858" sldId="300"/>
            <ac:grpSpMk id="9" creationId="{3119B353-ADBD-0A21-8B00-05AE8D5BE158}"/>
          </ac:grpSpMkLst>
        </pc:grpChg>
        <pc:picChg chg="add del mod">
          <ac:chgData name="지승 유" userId="cc7770b7b878d3d8" providerId="LiveId" clId="{9A84A084-92B5-47E7-8E25-5E5AA6996BD5}" dt="2024-03-22T07:44:02.596" v="6488" actId="478"/>
          <ac:picMkLst>
            <pc:docMk/>
            <pc:sldMk cId="1477314858" sldId="300"/>
            <ac:picMk id="2" creationId="{4EC40C3B-F4A4-D88C-3657-A1B0934F3EF6}"/>
          </ac:picMkLst>
        </pc:picChg>
        <pc:picChg chg="del">
          <ac:chgData name="지승 유" userId="cc7770b7b878d3d8" providerId="LiveId" clId="{9A84A084-92B5-47E7-8E25-5E5AA6996BD5}" dt="2024-03-22T06:59:11.520" v="5326" actId="478"/>
          <ac:picMkLst>
            <pc:docMk/>
            <pc:sldMk cId="1477314858" sldId="300"/>
            <ac:picMk id="3" creationId="{92155CBC-CCAA-4DCE-CB35-230781DD97F8}"/>
          </ac:picMkLst>
        </pc:picChg>
        <pc:picChg chg="add mod">
          <ac:chgData name="지승 유" userId="cc7770b7b878d3d8" providerId="LiveId" clId="{9A84A084-92B5-47E7-8E25-5E5AA6996BD5}" dt="2024-03-22T07:44:35.928" v="6492" actId="1076"/>
          <ac:picMkLst>
            <pc:docMk/>
            <pc:sldMk cId="1477314858" sldId="300"/>
            <ac:picMk id="31" creationId="{FB4B357C-A7A8-BA77-B7D0-DC5FEAD35385}"/>
          </ac:picMkLst>
        </pc:picChg>
      </pc:sldChg>
      <pc:sldChg chg="addSp delSp modSp add mod">
        <pc:chgData name="지승 유" userId="cc7770b7b878d3d8" providerId="LiveId" clId="{9A84A084-92B5-47E7-8E25-5E5AA6996BD5}" dt="2024-03-22T07:53:05.152" v="7447" actId="20577"/>
        <pc:sldMkLst>
          <pc:docMk/>
          <pc:sldMk cId="3888595627" sldId="301"/>
        </pc:sldMkLst>
        <pc:spChg chg="mod">
          <ac:chgData name="지승 유" userId="cc7770b7b878d3d8" providerId="LiveId" clId="{9A84A084-92B5-47E7-8E25-5E5AA6996BD5}" dt="2024-03-22T06:59:49.650" v="5358" actId="20577"/>
          <ac:spMkLst>
            <pc:docMk/>
            <pc:sldMk cId="3888595627" sldId="301"/>
            <ac:spMk id="8" creationId="{00000000-0000-0000-0000-000000000000}"/>
          </ac:spMkLst>
        </pc:spChg>
        <pc:spChg chg="mod">
          <ac:chgData name="지승 유" userId="cc7770b7b878d3d8" providerId="LiveId" clId="{9A84A084-92B5-47E7-8E25-5E5AA6996BD5}" dt="2024-03-22T07:01:41.268" v="5466" actId="20577"/>
          <ac:spMkLst>
            <pc:docMk/>
            <pc:sldMk cId="3888595627" sldId="301"/>
            <ac:spMk id="10" creationId="{00000000-0000-0000-0000-000000000000}"/>
          </ac:spMkLst>
        </pc:spChg>
        <pc:spChg chg="del">
          <ac:chgData name="지승 유" userId="cc7770b7b878d3d8" providerId="LiveId" clId="{9A84A084-92B5-47E7-8E25-5E5AA6996BD5}" dt="2024-03-22T07:01:13.216" v="5457" actId="478"/>
          <ac:spMkLst>
            <pc:docMk/>
            <pc:sldMk cId="3888595627" sldId="301"/>
            <ac:spMk id="11" creationId="{00000000-0000-0000-0000-000000000000}"/>
          </ac:spMkLst>
        </pc:spChg>
        <pc:spChg chg="mod">
          <ac:chgData name="지승 유" userId="cc7770b7b878d3d8" providerId="LiveId" clId="{9A84A084-92B5-47E7-8E25-5E5AA6996BD5}" dt="2024-03-22T07:00:54.215" v="5436" actId="14100"/>
          <ac:spMkLst>
            <pc:docMk/>
            <pc:sldMk cId="3888595627" sldId="301"/>
            <ac:spMk id="13" creationId="{00000000-0000-0000-0000-000000000000}"/>
          </ac:spMkLst>
        </pc:spChg>
        <pc:spChg chg="mod">
          <ac:chgData name="지승 유" userId="cc7770b7b878d3d8" providerId="LiveId" clId="{9A84A084-92B5-47E7-8E25-5E5AA6996BD5}" dt="2024-03-22T06:59:55.883" v="5379" actId="20577"/>
          <ac:spMkLst>
            <pc:docMk/>
            <pc:sldMk cId="3888595627" sldId="301"/>
            <ac:spMk id="14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53:05.152" v="7447" actId="20577"/>
          <ac:spMkLst>
            <pc:docMk/>
            <pc:sldMk cId="3888595627" sldId="301"/>
            <ac:spMk id="16" creationId="{4504A2B9-E767-58CF-D65F-9B554484E241}"/>
          </ac:spMkLst>
        </pc:spChg>
        <pc:picChg chg="add mod">
          <ac:chgData name="지승 유" userId="cc7770b7b878d3d8" providerId="LiveId" clId="{9A84A084-92B5-47E7-8E25-5E5AA6996BD5}" dt="2024-03-22T07:00:24.620" v="5382" actId="1076"/>
          <ac:picMkLst>
            <pc:docMk/>
            <pc:sldMk cId="3888595627" sldId="301"/>
            <ac:picMk id="4" creationId="{23C33EDE-795F-9BD4-E242-2AD68C2DAA7D}"/>
          </ac:picMkLst>
        </pc:picChg>
        <pc:picChg chg="del">
          <ac:chgData name="지승 유" userId="cc7770b7b878d3d8" providerId="LiveId" clId="{9A84A084-92B5-47E7-8E25-5E5AA6996BD5}" dt="2024-03-22T06:59:58.613" v="5380" actId="478"/>
          <ac:picMkLst>
            <pc:docMk/>
            <pc:sldMk cId="3888595627" sldId="301"/>
            <ac:picMk id="7" creationId="{D383423D-20E2-57CD-AD63-CDAFA18C8344}"/>
          </ac:picMkLst>
        </pc:picChg>
        <pc:picChg chg="add mod">
          <ac:chgData name="지승 유" userId="cc7770b7b878d3d8" providerId="LiveId" clId="{9A84A084-92B5-47E7-8E25-5E5AA6996BD5}" dt="2024-03-22T07:01:34.509" v="5459" actId="1076"/>
          <ac:picMkLst>
            <pc:docMk/>
            <pc:sldMk cId="3888595627" sldId="301"/>
            <ac:picMk id="12" creationId="{E4495C61-BB71-50E7-1989-F50C61BD7447}"/>
          </ac:picMkLst>
        </pc:picChg>
        <pc:picChg chg="del">
          <ac:chgData name="지승 유" userId="cc7770b7b878d3d8" providerId="LiveId" clId="{9A84A084-92B5-47E7-8E25-5E5AA6996BD5}" dt="2024-03-22T07:01:11.354" v="5455" actId="478"/>
          <ac:picMkLst>
            <pc:docMk/>
            <pc:sldMk cId="3888595627" sldId="301"/>
            <ac:picMk id="15" creationId="{8A297824-CD0C-9F98-E7A0-72776F10EA43}"/>
          </ac:picMkLst>
        </pc:picChg>
        <pc:picChg chg="del">
          <ac:chgData name="지승 유" userId="cc7770b7b878d3d8" providerId="LiveId" clId="{9A84A084-92B5-47E7-8E25-5E5AA6996BD5}" dt="2024-03-22T07:01:11.598" v="5456" actId="478"/>
          <ac:picMkLst>
            <pc:docMk/>
            <pc:sldMk cId="3888595627" sldId="301"/>
            <ac:picMk id="17" creationId="{2EE24158-7347-6A32-3D33-4A94D4F7CDC9}"/>
          </ac:picMkLst>
        </pc:picChg>
      </pc:sldChg>
      <pc:sldChg chg="addSp delSp modSp add mod ord">
        <pc:chgData name="지승 유" userId="cc7770b7b878d3d8" providerId="LiveId" clId="{9A84A084-92B5-47E7-8E25-5E5AA6996BD5}" dt="2024-03-22T07:53:08.938" v="7450" actId="20577"/>
        <pc:sldMkLst>
          <pc:docMk/>
          <pc:sldMk cId="3004204255" sldId="302"/>
        </pc:sldMkLst>
        <pc:spChg chg="mod">
          <ac:chgData name="지승 유" userId="cc7770b7b878d3d8" providerId="LiveId" clId="{9A84A084-92B5-47E7-8E25-5E5AA6996BD5}" dt="2024-03-22T07:05:00.766" v="5733" actId="20577"/>
          <ac:spMkLst>
            <pc:docMk/>
            <pc:sldMk cId="3004204255" sldId="302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3:08.938" v="7450" actId="20577"/>
          <ac:spMkLst>
            <pc:docMk/>
            <pc:sldMk cId="3004204255" sldId="302"/>
            <ac:spMk id="4" creationId="{59C0AF7A-7594-09F6-D686-714E99AC3FDA}"/>
          </ac:spMkLst>
        </pc:spChg>
        <pc:spChg chg="add del mod">
          <ac:chgData name="지승 유" userId="cc7770b7b878d3d8" providerId="LiveId" clId="{9A84A084-92B5-47E7-8E25-5E5AA6996BD5}" dt="2024-03-22T07:05:37.871" v="5741" actId="478"/>
          <ac:spMkLst>
            <pc:docMk/>
            <pc:sldMk cId="3004204255" sldId="302"/>
            <ac:spMk id="7" creationId="{8A20BAA3-5959-0EE3-ECBA-BD1AB371B3A9}"/>
          </ac:spMkLst>
        </pc:spChg>
        <pc:spChg chg="add mod">
          <ac:chgData name="지승 유" userId="cc7770b7b878d3d8" providerId="LiveId" clId="{9A84A084-92B5-47E7-8E25-5E5AA6996BD5}" dt="2024-03-22T07:05:55.616" v="5767" actId="1076"/>
          <ac:spMkLst>
            <pc:docMk/>
            <pc:sldMk cId="3004204255" sldId="302"/>
            <ac:spMk id="10" creationId="{F4E4EC92-9DB7-8CD0-A733-1F7D1AF95A1E}"/>
          </ac:spMkLst>
        </pc:spChg>
        <pc:spChg chg="mod">
          <ac:chgData name="지승 유" userId="cc7770b7b878d3d8" providerId="LiveId" clId="{9A84A084-92B5-47E7-8E25-5E5AA6996BD5}" dt="2024-03-22T07:04:03.067" v="5564" actId="20577"/>
          <ac:spMkLst>
            <pc:docMk/>
            <pc:sldMk cId="3004204255" sldId="302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7:02:26.515" v="5507" actId="20577"/>
          <ac:spMkLst>
            <pc:docMk/>
            <pc:sldMk cId="3004204255" sldId="302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7:03:59.090" v="5551" actId="20577"/>
          <ac:spMkLst>
            <pc:docMk/>
            <pc:sldMk cId="3004204255" sldId="302"/>
            <ac:spMk id="21" creationId="{00000000-0000-0000-0000-000000000000}"/>
          </ac:spMkLst>
        </pc:spChg>
        <pc:picChg chg="add del">
          <ac:chgData name="지승 유" userId="cc7770b7b878d3d8" providerId="LiveId" clId="{9A84A084-92B5-47E7-8E25-5E5AA6996BD5}" dt="2024-03-22T07:07:30.479" v="5776" actId="478"/>
          <ac:picMkLst>
            <pc:docMk/>
            <pc:sldMk cId="3004204255" sldId="302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7:05:42.375" v="5742" actId="208"/>
          <ac:picMkLst>
            <pc:docMk/>
            <pc:sldMk cId="3004204255" sldId="302"/>
            <ac:picMk id="6" creationId="{904CB24E-CF9A-562D-564A-09500294DD77}"/>
          </ac:picMkLst>
        </pc:picChg>
        <pc:picChg chg="del">
          <ac:chgData name="지승 유" userId="cc7770b7b878d3d8" providerId="LiveId" clId="{9A84A084-92B5-47E7-8E25-5E5AA6996BD5}" dt="2024-03-22T07:05:10.412" v="5734" actId="478"/>
          <ac:picMkLst>
            <pc:docMk/>
            <pc:sldMk cId="3004204255" sldId="302"/>
            <ac:picMk id="8" creationId="{83BBC0F4-0D04-E7CF-700E-28D6271D1542}"/>
          </ac:picMkLst>
        </pc:picChg>
        <pc:picChg chg="del">
          <ac:chgData name="지승 유" userId="cc7770b7b878d3d8" providerId="LiveId" clId="{9A84A084-92B5-47E7-8E25-5E5AA6996BD5}" dt="2024-03-22T07:07:34.190" v="5778" actId="478"/>
          <ac:picMkLst>
            <pc:docMk/>
            <pc:sldMk cId="3004204255" sldId="302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7:07:03.010" v="5771" actId="1076"/>
          <ac:picMkLst>
            <pc:docMk/>
            <pc:sldMk cId="3004204255" sldId="302"/>
            <ac:picMk id="18" creationId="{FA085250-2344-4A2B-2432-9F718D7E6A6B}"/>
          </ac:picMkLst>
        </pc:picChg>
        <pc:picChg chg="add mod">
          <ac:chgData name="지승 유" userId="cc7770b7b878d3d8" providerId="LiveId" clId="{9A84A084-92B5-47E7-8E25-5E5AA6996BD5}" dt="2024-03-22T07:07:32.588" v="5777" actId="1076"/>
          <ac:picMkLst>
            <pc:docMk/>
            <pc:sldMk cId="3004204255" sldId="302"/>
            <ac:picMk id="22" creationId="{AF3473E8-B1D2-EC1D-6207-6EFAE7669F31}"/>
          </ac:picMkLst>
        </pc:picChg>
        <pc:picChg chg="add mod">
          <ac:chgData name="지승 유" userId="cc7770b7b878d3d8" providerId="LiveId" clId="{9A84A084-92B5-47E7-8E25-5E5AA6996BD5}" dt="2024-03-22T07:07:48.497" v="5780" actId="1076"/>
          <ac:picMkLst>
            <pc:docMk/>
            <pc:sldMk cId="3004204255" sldId="302"/>
            <ac:picMk id="24" creationId="{D848AFDD-8F2C-FB54-5F35-F9AB6E0CF98A}"/>
          </ac:picMkLst>
        </pc:picChg>
        <pc:picChg chg="add mod">
          <ac:chgData name="지승 유" userId="cc7770b7b878d3d8" providerId="LiveId" clId="{9A84A084-92B5-47E7-8E25-5E5AA6996BD5}" dt="2024-03-22T07:11:40.273" v="5812" actId="1076"/>
          <ac:picMkLst>
            <pc:docMk/>
            <pc:sldMk cId="3004204255" sldId="302"/>
            <ac:picMk id="26" creationId="{53691D34-A384-30FB-C0FC-5D57E9B4D8A2}"/>
          </ac:picMkLst>
        </pc:picChg>
        <pc:picChg chg="add mod">
          <ac:chgData name="지승 유" userId="cc7770b7b878d3d8" providerId="LiveId" clId="{9A84A084-92B5-47E7-8E25-5E5AA6996BD5}" dt="2024-03-22T07:11:38.505" v="5810" actId="1076"/>
          <ac:picMkLst>
            <pc:docMk/>
            <pc:sldMk cId="3004204255" sldId="302"/>
            <ac:picMk id="28" creationId="{BE49E3E2-6DCA-DF46-EC31-7EF55857D720}"/>
          </ac:picMkLst>
        </pc:picChg>
        <pc:picChg chg="add mod">
          <ac:chgData name="지승 유" userId="cc7770b7b878d3d8" providerId="LiveId" clId="{9A84A084-92B5-47E7-8E25-5E5AA6996BD5}" dt="2024-03-22T07:11:41.226" v="5813" actId="1076"/>
          <ac:picMkLst>
            <pc:docMk/>
            <pc:sldMk cId="3004204255" sldId="302"/>
            <ac:picMk id="30" creationId="{A67DD3A5-69DF-6680-32C4-BB05F916D708}"/>
          </ac:picMkLst>
        </pc:picChg>
      </pc:sldChg>
      <pc:sldMasterChg chg="modSldLayout">
        <pc:chgData name="지승 유" userId="cc7770b7b878d3d8" providerId="LiveId" clId="{9A84A084-92B5-47E7-8E25-5E5AA6996BD5}" dt="2024-03-22T04:24:31.170" v="75" actId="403"/>
        <pc:sldMasterMkLst>
          <pc:docMk/>
          <pc:sldMasterMk cId="0" sldId="2147483648"/>
        </pc:sldMasterMkLst>
        <pc:sldLayoutChg chg="delSp modSp mod">
          <pc:chgData name="지승 유" userId="cc7770b7b878d3d8" providerId="LiveId" clId="{9A84A084-92B5-47E7-8E25-5E5AA6996BD5}" dt="2024-03-22T04:24:31.170" v="75" actId="403"/>
          <pc:sldLayoutMkLst>
            <pc:docMk/>
            <pc:sldMasterMk cId="0" sldId="2147483648"/>
            <pc:sldLayoutMk cId="0" sldId="2147483649"/>
          </pc:sldLayoutMkLst>
          <pc:spChg chg="del">
            <ac:chgData name="지승 유" userId="cc7770b7b878d3d8" providerId="LiveId" clId="{9A84A084-92B5-47E7-8E25-5E5AA6996BD5}" dt="2024-03-22T04:24:07.950" v="68" actId="478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del">
            <ac:chgData name="지승 유" userId="cc7770b7b878d3d8" providerId="LiveId" clId="{9A84A084-92B5-47E7-8E25-5E5AA6996BD5}" dt="2024-03-22T04:24:07.226" v="67" actId="4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mod">
            <ac:chgData name="지승 유" userId="cc7770b7b878d3d8" providerId="LiveId" clId="{9A84A084-92B5-47E7-8E25-5E5AA6996BD5}" dt="2024-03-22T04:24:31.170" v="75" actId="403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6F428-C01A-4B6C-923E-94AFD962C5D1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3534A-965F-42CC-8CE3-653C1A6D22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7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3534A-965F-42CC-8CE3-653C1A6D229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03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4400" y="9899650"/>
            <a:ext cx="2133600" cy="365125"/>
          </a:xfrm>
        </p:spPr>
        <p:txBody>
          <a:bodyPr/>
          <a:lstStyle>
            <a:lvl1pPr>
              <a:defRPr sz="3200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mp"/><Relationship Id="rId5" Type="http://schemas.openxmlformats.org/officeDocument/2006/relationships/image" Target="../media/image25.tmp"/><Relationship Id="rId4" Type="http://schemas.openxmlformats.org/officeDocument/2006/relationships/image" Target="../media/image1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mp"/><Relationship Id="rId5" Type="http://schemas.openxmlformats.org/officeDocument/2006/relationships/image" Target="../media/image26.tmp"/><Relationship Id="rId4" Type="http://schemas.openxmlformats.org/officeDocument/2006/relationships/image" Target="../media/image1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mp"/><Relationship Id="rId5" Type="http://schemas.openxmlformats.org/officeDocument/2006/relationships/image" Target="../media/image30.tmp"/><Relationship Id="rId4" Type="http://schemas.openxmlformats.org/officeDocument/2006/relationships/image" Target="../media/image13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1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tmp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tmp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tmp"/><Relationship Id="rId5" Type="http://schemas.openxmlformats.org/officeDocument/2006/relationships/image" Target="../media/image42.tmp"/><Relationship Id="rId4" Type="http://schemas.openxmlformats.org/officeDocument/2006/relationships/image" Target="../media/image37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37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tmp"/><Relationship Id="rId5" Type="http://schemas.openxmlformats.org/officeDocument/2006/relationships/image" Target="../media/image48.tmp"/><Relationship Id="rId4" Type="http://schemas.openxmlformats.org/officeDocument/2006/relationships/image" Target="../media/image37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tmp"/><Relationship Id="rId5" Type="http://schemas.openxmlformats.org/officeDocument/2006/relationships/image" Target="../media/image34.tmp"/><Relationship Id="rId4" Type="http://schemas.openxmlformats.org/officeDocument/2006/relationships/image" Target="../media/image37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mp"/><Relationship Id="rId5" Type="http://schemas.openxmlformats.org/officeDocument/2006/relationships/image" Target="../media/image52.tmp"/><Relationship Id="rId4" Type="http://schemas.openxmlformats.org/officeDocument/2006/relationships/image" Target="../media/image37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7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tmp"/><Relationship Id="rId5" Type="http://schemas.openxmlformats.org/officeDocument/2006/relationships/image" Target="../media/image55.tmp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mp"/><Relationship Id="rId3" Type="http://schemas.openxmlformats.org/officeDocument/2006/relationships/image" Target="../media/image7.png"/><Relationship Id="rId7" Type="http://schemas.openxmlformats.org/officeDocument/2006/relationships/image" Target="../media/image61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tmp"/><Relationship Id="rId5" Type="http://schemas.openxmlformats.org/officeDocument/2006/relationships/image" Target="../media/image59.tmp"/><Relationship Id="rId4" Type="http://schemas.openxmlformats.org/officeDocument/2006/relationships/image" Target="../media/image58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4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tmp"/><Relationship Id="rId5" Type="http://schemas.openxmlformats.org/officeDocument/2006/relationships/image" Target="../media/image54.tmp"/><Relationship Id="rId4" Type="http://schemas.openxmlformats.org/officeDocument/2006/relationships/image" Target="../media/image5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tmp"/><Relationship Id="rId5" Type="http://schemas.openxmlformats.org/officeDocument/2006/relationships/image" Target="../media/image65.tmp"/><Relationship Id="rId4" Type="http://schemas.openxmlformats.org/officeDocument/2006/relationships/image" Target="../media/image5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58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tmp"/><Relationship Id="rId5" Type="http://schemas.openxmlformats.org/officeDocument/2006/relationships/image" Target="../media/image69.tmp"/><Relationship Id="rId4" Type="http://schemas.openxmlformats.org/officeDocument/2006/relationships/image" Target="../media/image58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tmp"/><Relationship Id="rId5" Type="http://schemas.openxmlformats.org/officeDocument/2006/relationships/image" Target="../media/image58.tmp"/><Relationship Id="rId4" Type="http://schemas.openxmlformats.org/officeDocument/2006/relationships/image" Target="../media/image71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tmp"/><Relationship Id="rId5" Type="http://schemas.openxmlformats.org/officeDocument/2006/relationships/image" Target="../media/image73.tmp"/><Relationship Id="rId4" Type="http://schemas.openxmlformats.org/officeDocument/2006/relationships/image" Target="../media/image58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8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tmp"/><Relationship Id="rId5" Type="http://schemas.openxmlformats.org/officeDocument/2006/relationships/image" Target="../media/image76.tmp"/><Relationship Id="rId4" Type="http://schemas.openxmlformats.org/officeDocument/2006/relationships/image" Target="../media/image58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tmp"/><Relationship Id="rId5" Type="http://schemas.openxmlformats.org/officeDocument/2006/relationships/image" Target="../media/image80.tmp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mp"/><Relationship Id="rId3" Type="http://schemas.openxmlformats.org/officeDocument/2006/relationships/image" Target="../media/image7.png"/><Relationship Id="rId7" Type="http://schemas.openxmlformats.org/officeDocument/2006/relationships/image" Target="../media/image85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tmp"/><Relationship Id="rId5" Type="http://schemas.openxmlformats.org/officeDocument/2006/relationships/image" Target="../media/image83.tmp"/><Relationship Id="rId4" Type="http://schemas.openxmlformats.org/officeDocument/2006/relationships/image" Target="../media/image82.tmp"/><Relationship Id="rId9" Type="http://schemas.openxmlformats.org/officeDocument/2006/relationships/image" Target="../media/image87.tm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mp"/><Relationship Id="rId3" Type="http://schemas.openxmlformats.org/officeDocument/2006/relationships/image" Target="../media/image7.png"/><Relationship Id="rId7" Type="http://schemas.openxmlformats.org/officeDocument/2006/relationships/image" Target="../media/image90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tmp"/><Relationship Id="rId5" Type="http://schemas.openxmlformats.org/officeDocument/2006/relationships/image" Target="../media/image83.tmp"/><Relationship Id="rId4" Type="http://schemas.openxmlformats.org/officeDocument/2006/relationships/image" Target="../media/image88.tm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tmp"/><Relationship Id="rId3" Type="http://schemas.openxmlformats.org/officeDocument/2006/relationships/image" Target="../media/image7.png"/><Relationship Id="rId7" Type="http://schemas.openxmlformats.org/officeDocument/2006/relationships/image" Target="../media/image95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tmp"/><Relationship Id="rId5" Type="http://schemas.openxmlformats.org/officeDocument/2006/relationships/image" Target="../media/image93.tmp"/><Relationship Id="rId4" Type="http://schemas.openxmlformats.org/officeDocument/2006/relationships/image" Target="../media/image92.tmp"/><Relationship Id="rId9" Type="http://schemas.openxmlformats.org/officeDocument/2006/relationships/image" Target="../media/image97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m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mp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mp"/><Relationship Id="rId3" Type="http://schemas.openxmlformats.org/officeDocument/2006/relationships/image" Target="../media/image7.png"/><Relationship Id="rId7" Type="http://schemas.openxmlformats.org/officeDocument/2006/relationships/image" Target="../media/image18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1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mp"/><Relationship Id="rId5" Type="http://schemas.openxmlformats.org/officeDocument/2006/relationships/image" Target="../media/image22.tmp"/><Relationship Id="rId4" Type="http://schemas.openxmlformats.org/officeDocument/2006/relationships/image" Target="../media/image1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CEA2031-5CF5-7FF2-2F87-2D7B087DF165}"/>
              </a:ext>
            </a:extLst>
          </p:cNvPr>
          <p:cNvGrpSpPr/>
          <p:nvPr/>
        </p:nvGrpSpPr>
        <p:grpSpPr>
          <a:xfrm>
            <a:off x="12445444" y="0"/>
            <a:ext cx="5840270" cy="10285714"/>
            <a:chOff x="12445444" y="0"/>
            <a:chExt cx="5840270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6AD22F0-B8B0-9357-DDCB-CE86E206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444" y="0"/>
              <a:ext cx="5840270" cy="10285714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CAA84F6D-BF49-F50B-BA2F-0299DA8976E2}"/>
              </a:ext>
            </a:extLst>
          </p:cNvPr>
          <p:cNvGrpSpPr/>
          <p:nvPr/>
        </p:nvGrpSpPr>
        <p:grpSpPr>
          <a:xfrm>
            <a:off x="13714285" y="8383914"/>
            <a:ext cx="4588113" cy="14286"/>
            <a:chOff x="13714285" y="8383914"/>
            <a:chExt cx="4588113" cy="14286"/>
          </a:xfrm>
        </p:grpSpPr>
        <p:pic>
          <p:nvPicPr>
            <p:cNvPr id="7" name="Object 8">
              <a:extLst>
                <a:ext uri="{FF2B5EF4-FFF2-40B4-BE49-F238E27FC236}">
                  <a16:creationId xmlns:a16="http://schemas.microsoft.com/office/drawing/2014/main" id="{37D76BB2-000A-9D88-9F50-CA72AB24A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4285" y="8383914"/>
              <a:ext cx="4588113" cy="14286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AABAA597-5395-D81E-0308-4A8D6B442C14}"/>
              </a:ext>
            </a:extLst>
          </p:cNvPr>
          <p:cNvGrpSpPr/>
          <p:nvPr/>
        </p:nvGrpSpPr>
        <p:grpSpPr>
          <a:xfrm>
            <a:off x="13714285" y="9508133"/>
            <a:ext cx="4588113" cy="14286"/>
            <a:chOff x="13714285" y="9508133"/>
            <a:chExt cx="4588113" cy="14286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306CA6AE-B1B4-EC3E-CD34-6D267012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4285" y="9508133"/>
              <a:ext cx="4588113" cy="14286"/>
            </a:xfrm>
            <a:prstGeom prst="rect">
              <a:avLst/>
            </a:prstGeom>
          </p:spPr>
        </p:pic>
      </p:grpSp>
      <p:grpSp>
        <p:nvGrpSpPr>
          <p:cNvPr id="11" name="그룹 1005">
            <a:extLst>
              <a:ext uri="{FF2B5EF4-FFF2-40B4-BE49-F238E27FC236}">
                <a16:creationId xmlns:a16="http://schemas.microsoft.com/office/drawing/2014/main" id="{F60ABF6F-5A5B-5BF0-0A33-EACCDB75F0C8}"/>
              </a:ext>
            </a:extLst>
          </p:cNvPr>
          <p:cNvGrpSpPr/>
          <p:nvPr/>
        </p:nvGrpSpPr>
        <p:grpSpPr>
          <a:xfrm>
            <a:off x="841589" y="6008568"/>
            <a:ext cx="17462123" cy="14286"/>
            <a:chOff x="841589" y="6008568"/>
            <a:chExt cx="17462123" cy="14286"/>
          </a:xfrm>
        </p:grpSpPr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FD6882AD-19B7-9B76-DDD1-DA0C7FEAE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589" y="6008568"/>
              <a:ext cx="17462123" cy="14286"/>
            </a:xfrm>
            <a:prstGeom prst="rect">
              <a:avLst/>
            </a:prstGeom>
          </p:spPr>
        </p:pic>
      </p:grpSp>
      <p:sp>
        <p:nvSpPr>
          <p:cNvPr id="14" name="Object 17">
            <a:extLst>
              <a:ext uri="{FF2B5EF4-FFF2-40B4-BE49-F238E27FC236}">
                <a16:creationId xmlns:a16="http://schemas.microsoft.com/office/drawing/2014/main" id="{481C15B4-34EA-02E0-A0A5-301A456DDFA2}"/>
              </a:ext>
            </a:extLst>
          </p:cNvPr>
          <p:cNvSpPr txBox="1"/>
          <p:nvPr/>
        </p:nvSpPr>
        <p:spPr>
          <a:xfrm>
            <a:off x="848215" y="3057128"/>
            <a:ext cx="169892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80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기반의 영상처리 프로그래밍</a:t>
            </a:r>
            <a:endParaRPr lang="en-US" altLang="ko-KR" sz="8000" i="0" dirty="0">
              <a:solidFill>
                <a:srgbClr val="333333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CBB82ECB-CCEB-79BE-FA5E-5FB2D39482B7}"/>
              </a:ext>
            </a:extLst>
          </p:cNvPr>
          <p:cNvSpPr txBox="1"/>
          <p:nvPr/>
        </p:nvSpPr>
        <p:spPr>
          <a:xfrm>
            <a:off x="848215" y="6210300"/>
            <a:ext cx="10058399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([Intel] 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엣지 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AI SW 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아카데미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FC3A50D-C456-524D-9792-0C703CCD7D2A}"/>
              </a:ext>
            </a:extLst>
          </p:cNvPr>
          <p:cNvSpPr txBox="1"/>
          <p:nvPr/>
        </p:nvSpPr>
        <p:spPr>
          <a:xfrm>
            <a:off x="13690139" y="7650855"/>
            <a:ext cx="57171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과목</a:t>
            </a:r>
            <a:r>
              <a:rPr 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 :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절차지향 프로그래밍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8B5C8B4-DB2B-4C57-77A9-A66FF00F1B4A}"/>
              </a:ext>
            </a:extLst>
          </p:cNvPr>
          <p:cNvSpPr txBox="1"/>
          <p:nvPr/>
        </p:nvSpPr>
        <p:spPr>
          <a:xfrm>
            <a:off x="13690115" y="8791760"/>
            <a:ext cx="57171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성명 :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유지승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D7DA0-C904-1F93-86CA-E02325EDFBD7}"/>
              </a:ext>
            </a:extLst>
          </p:cNvPr>
          <p:cNvSpPr txBox="1"/>
          <p:nvPr/>
        </p:nvSpPr>
        <p:spPr>
          <a:xfrm>
            <a:off x="14401800" y="5259"/>
            <a:ext cx="390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미니 프로젝트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(Version 1.0)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스핀오프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 </a:t>
            </a:r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+ mask</a:t>
            </a:r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8203117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mask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연산한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2" y="3002471"/>
            <a:ext cx="3864890" cy="3880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48BCB69-0BD9-5705-518D-35CA76668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601072"/>
            <a:ext cx="4896533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174191-7370-9CEB-F037-C7DE9A157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817" y="2994447"/>
            <a:ext cx="3864889" cy="38800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415B24-162D-9CA2-5BD2-7A52CF04C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5" y="8894532"/>
            <a:ext cx="7246170" cy="4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5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 </a:t>
            </a:r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+ mask </a:t>
            </a:r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8241492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6" y="3002473"/>
            <a:ext cx="3864889" cy="3880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7004700"/>
            <a:ext cx="7994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D066FC6-C555-C044-F674-74D5FCCD6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817" y="2994447"/>
            <a:ext cx="3864889" cy="38800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9DCB2A-C40D-B6EB-19F1-9F71280BB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32446"/>
            <a:ext cx="4896533" cy="53728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3E6FF3-CDE7-1CF1-94FA-0735D24E2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9074889"/>
            <a:ext cx="6273474" cy="4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2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XOR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XOR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8162501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값에 사용자가 입력한 값과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XOR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하여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7004700"/>
            <a:ext cx="7994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XOR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207DB93-ABC7-A0F4-7B9D-F87ABD17C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601074"/>
            <a:ext cx="4896533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AA601A-820C-37B1-2C4E-B258B36803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73" y="9022249"/>
            <a:ext cx="5531932" cy="4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89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</a:t>
            </a:r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 프로그램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경계값을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 받고 받은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경계값을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흑백 처리한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이진 프로그램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C2F3330-9A20-AB82-32CF-48D3DEE4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45663"/>
            <a:ext cx="4896533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F3B39B-E129-1371-8943-C8C63E5016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78" y="8307588"/>
            <a:ext cx="3118082" cy="12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3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6B403D2B-2513-2AF9-5E49-4BE4FD0C971B}"/>
              </a:ext>
            </a:extLst>
          </p:cNvPr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6388F53F-E6B9-22F2-4A0D-17B71BED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9EEE6C72-397D-8505-B3A5-17E437AB705C}"/>
              </a:ext>
            </a:extLst>
          </p:cNvPr>
          <p:cNvSpPr txBox="1"/>
          <p:nvPr/>
        </p:nvSpPr>
        <p:spPr>
          <a:xfrm>
            <a:off x="2743200" y="5140761"/>
            <a:ext cx="15970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기하학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52D140-EB4D-2443-FE75-3F636B3DE302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51">
            <a:extLst>
              <a:ext uri="{FF2B5EF4-FFF2-40B4-BE49-F238E27FC236}">
                <a16:creationId xmlns:a16="http://schemas.microsoft.com/office/drawing/2014/main" id="{425FCDA0-3862-580D-00C4-44C9FC1F64F3}"/>
              </a:ext>
            </a:extLst>
          </p:cNvPr>
          <p:cNvSpPr txBox="1"/>
          <p:nvPr/>
        </p:nvSpPr>
        <p:spPr>
          <a:xfrm>
            <a:off x="1981200" y="5487008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119B353-ADBD-0A21-8B00-05AE8D5BE158}"/>
              </a:ext>
            </a:extLst>
          </p:cNvPr>
          <p:cNvGrpSpPr/>
          <p:nvPr/>
        </p:nvGrpSpPr>
        <p:grpSpPr>
          <a:xfrm>
            <a:off x="1947114" y="5400474"/>
            <a:ext cx="581111" cy="650121"/>
            <a:chOff x="5608049" y="1952613"/>
            <a:chExt cx="581111" cy="650120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47F2CBA-BDA7-D943-6D03-4331CA13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049" y="1952613"/>
              <a:ext cx="581111" cy="650120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DC095A0-AEFF-EA2A-8967-B4FDD766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r>
              <a:rPr lang="en-US" dirty="0"/>
              <a:t>/37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310588-5268-F6B8-0DA4-6559A47CA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039109"/>
            <a:ext cx="4896533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3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zoomIn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zoomIn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입력 받은 배율로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크기를 늘리고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매칭 시킴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백워딩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7004700"/>
            <a:ext cx="7994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zoomIn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FF9777B-3615-A3A7-D690-F2D3D25B6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92" y="8213031"/>
            <a:ext cx="3182340" cy="6277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D091AF-86D0-BAC4-3C0F-8C3991995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91" y="9140014"/>
            <a:ext cx="7572449" cy="4001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913C0F-20C8-CA44-A945-420081B1F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898" y="4017695"/>
            <a:ext cx="2833443" cy="2855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3C883C-9A77-8A74-6BBF-0F22E0381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99" y="1542530"/>
            <a:ext cx="5253867" cy="55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000" dirty="0" err="1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zoomOut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zoomOut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16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7004700"/>
            <a:ext cx="7994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zoomOut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2">
            <a:extLst>
              <a:ext uri="{FF2B5EF4-FFF2-40B4-BE49-F238E27FC236}">
                <a16:creationId xmlns:a16="http://schemas.microsoft.com/office/drawing/2014/main" id="{DA70BF0D-022F-149B-ED5E-6BBCA2F0A313}"/>
              </a:ext>
            </a:extLst>
          </p:cNvPr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배율로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크기를 축소하고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매칭 시킴 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7306D-A006-A703-9795-DF69CBD38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4" y="8213351"/>
            <a:ext cx="3161889" cy="7078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5E411A-AB92-7490-8D5E-8C75AFB0D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4" y="9265044"/>
            <a:ext cx="6130261" cy="4001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096941-31FC-B2D6-F23B-F9184DDEA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60282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C7E7322-E303-D4D7-7675-29D0EC902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180" y="3801888"/>
            <a:ext cx="2457793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1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값을 입력 받고 역방향 사상공식을 통해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변환하여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입력 후 출력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17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이진 프로그램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D14CBB6-BD1A-4007-86A5-9CD81B2DD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43" y="1937940"/>
            <a:ext cx="4896532" cy="4855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A30F93-A623-FCBD-423D-E16F8B763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09695"/>
            <a:ext cx="4896533" cy="5372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3FB12D-3BE9-8626-AA87-0C406D40E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5" y="8222731"/>
            <a:ext cx="6392167" cy="7906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8840A-43DF-4B62-B747-D678FF63F56E}"/>
              </a:ext>
            </a:extLst>
          </p:cNvPr>
          <p:cNvSpPr txBox="1"/>
          <p:nvPr/>
        </p:nvSpPr>
        <p:spPr>
          <a:xfrm>
            <a:off x="12205976" y="85127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역방향 사상 공식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ECDD64F4-C759-D71E-CA78-D22273CAF880}"/>
              </a:ext>
            </a:extLst>
          </p:cNvPr>
          <p:cNvSpPr/>
          <p:nvPr/>
        </p:nvSpPr>
        <p:spPr>
          <a:xfrm>
            <a:off x="12228286" y="8461338"/>
            <a:ext cx="1944914" cy="420778"/>
          </a:xfrm>
          <a:prstGeom prst="wedgeRectCallout">
            <a:avLst>
              <a:gd name="adj1" fmla="val -61878"/>
              <a:gd name="adj2" fmla="val -303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9EDCCB1-20A2-42B7-F256-0280643E01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35" y="9114306"/>
            <a:ext cx="8425817" cy="7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42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 회전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 회전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18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확대 회전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7876102-24A3-7DED-5B20-2ED40CD6C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43" y="1937940"/>
            <a:ext cx="4896532" cy="4855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06F753-3E0D-0A29-11AD-804840F38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739" y="1528401"/>
            <a:ext cx="5063875" cy="5425064"/>
          </a:xfrm>
          <a:prstGeom prst="rect">
            <a:avLst/>
          </a:prstGeom>
        </p:spPr>
      </p:pic>
      <p:sp>
        <p:nvSpPr>
          <p:cNvPr id="8" name="Object 22">
            <a:extLst>
              <a:ext uri="{FF2B5EF4-FFF2-40B4-BE49-F238E27FC236}">
                <a16:creationId xmlns:a16="http://schemas.microsoft.com/office/drawing/2014/main" id="{0415ECA9-6557-5EC0-1704-9752CE0AE0F3}"/>
              </a:ext>
            </a:extLst>
          </p:cNvPr>
          <p:cNvSpPr txBox="1"/>
          <p:nvPr/>
        </p:nvSpPr>
        <p:spPr>
          <a:xfrm>
            <a:off x="5715000" y="7662349"/>
            <a:ext cx="1739900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값을 입력 받고 역방향 사상공식을 통해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변환하여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입력 후 출력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인해 변경된 이미지 크기를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적용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9F5F66-8F05-D13B-88C3-3D3093CDB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43" y="8769742"/>
            <a:ext cx="8146943" cy="5647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F72937-6F40-5289-232B-5E812CE2B5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413813"/>
            <a:ext cx="8699686" cy="5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X,Y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입력 받아 해당의 값만큼 이동시켜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적용 후 출력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19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이동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B385BB6-78BE-31AC-787F-1BE794C1A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43" y="1937940"/>
            <a:ext cx="4896532" cy="4855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CB3035-4E54-63D8-8738-12EDBCECA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344" y="1907230"/>
            <a:ext cx="4429466" cy="48603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1299F1-B880-498F-CFB4-90D4E9546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5" y="8251451"/>
            <a:ext cx="6508378" cy="5892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19CE44-3813-AA7F-F22B-AF875AD87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5" y="9140014"/>
            <a:ext cx="8839353" cy="5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1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6C3F441-39BB-B38E-E0C3-8E2474D4B4F7}"/>
              </a:ext>
            </a:extLst>
          </p:cNvPr>
          <p:cNvGrpSpPr/>
          <p:nvPr/>
        </p:nvGrpSpPr>
        <p:grpSpPr>
          <a:xfrm>
            <a:off x="5533547" y="1986204"/>
            <a:ext cx="581111" cy="650121"/>
            <a:chOff x="5533547" y="1042776"/>
            <a:chExt cx="581111" cy="650120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B5A6E2C2-1DBB-9BFB-FE03-89DA3BC3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1042776"/>
              <a:ext cx="581111" cy="650120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154F42B9-2E86-399C-6955-8E813E0C4DA7}"/>
              </a:ext>
            </a:extLst>
          </p:cNvPr>
          <p:cNvGrpSpPr/>
          <p:nvPr/>
        </p:nvGrpSpPr>
        <p:grpSpPr>
          <a:xfrm>
            <a:off x="5533547" y="3789316"/>
            <a:ext cx="581111" cy="650121"/>
            <a:chOff x="5533547" y="2845888"/>
            <a:chExt cx="581111" cy="65012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C0E259C2-326B-CE2B-1623-8FC1F962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2845888"/>
              <a:ext cx="581111" cy="650120"/>
            </a:xfrm>
            <a:prstGeom prst="rect">
              <a:avLst/>
            </a:prstGeom>
          </p:spPr>
        </p:pic>
      </p:grp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2D071F51-AD63-E621-4554-486E10F97723}"/>
              </a:ext>
            </a:extLst>
          </p:cNvPr>
          <p:cNvGrpSpPr/>
          <p:nvPr/>
        </p:nvGrpSpPr>
        <p:grpSpPr>
          <a:xfrm>
            <a:off x="5533547" y="5592427"/>
            <a:ext cx="581111" cy="650121"/>
            <a:chOff x="5533547" y="4648999"/>
            <a:chExt cx="581111" cy="650120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A286545E-5C34-2836-83BB-AFA091656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4648999"/>
              <a:ext cx="581111" cy="650120"/>
            </a:xfrm>
            <a:prstGeom prst="rect">
              <a:avLst/>
            </a:prstGeom>
          </p:spPr>
        </p:pic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DD25AED9-10AD-E5D6-A109-4396D21B57D9}"/>
              </a:ext>
            </a:extLst>
          </p:cNvPr>
          <p:cNvGrpSpPr/>
          <p:nvPr/>
        </p:nvGrpSpPr>
        <p:grpSpPr>
          <a:xfrm>
            <a:off x="5533547" y="7395539"/>
            <a:ext cx="581111" cy="650121"/>
            <a:chOff x="5533547" y="6452111"/>
            <a:chExt cx="581111" cy="65012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7DECE451-C2A1-61F3-7516-6C49904E5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6452111"/>
              <a:ext cx="581111" cy="65012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2B3D330F-B8CE-FD29-7CDB-BC6C855AF147}"/>
              </a:ext>
            </a:extLst>
          </p:cNvPr>
          <p:cNvGrpSpPr/>
          <p:nvPr/>
        </p:nvGrpSpPr>
        <p:grpSpPr>
          <a:xfrm>
            <a:off x="13815851" y="2288282"/>
            <a:ext cx="2290370" cy="21429"/>
            <a:chOff x="13815851" y="1344854"/>
            <a:chExt cx="2290370" cy="21429"/>
          </a:xfrm>
        </p:grpSpPr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391120C6-BE52-88F3-3D73-00FFAD77F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5851" y="1344854"/>
              <a:ext cx="2290370" cy="21429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2BE36A2A-8145-C464-4A3B-68B41A3AF6C0}"/>
              </a:ext>
            </a:extLst>
          </p:cNvPr>
          <p:cNvGrpSpPr/>
          <p:nvPr/>
        </p:nvGrpSpPr>
        <p:grpSpPr>
          <a:xfrm>
            <a:off x="13887834" y="4121015"/>
            <a:ext cx="2290370" cy="21429"/>
            <a:chOff x="13887834" y="3177587"/>
            <a:chExt cx="2290370" cy="21429"/>
          </a:xfrm>
        </p:grpSpPr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11180073-93FE-FB1C-5540-1B76CCA74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3177587"/>
              <a:ext cx="2290370" cy="21429"/>
            </a:xfrm>
            <a:prstGeom prst="rect">
              <a:avLst/>
            </a:prstGeom>
          </p:spPr>
        </p:pic>
      </p:grp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0A114E08-FDEE-2FFD-F1B6-446B7FED92C5}"/>
              </a:ext>
            </a:extLst>
          </p:cNvPr>
          <p:cNvGrpSpPr/>
          <p:nvPr/>
        </p:nvGrpSpPr>
        <p:grpSpPr>
          <a:xfrm>
            <a:off x="13887834" y="5924127"/>
            <a:ext cx="2290370" cy="21429"/>
            <a:chOff x="13887834" y="4980699"/>
            <a:chExt cx="2290370" cy="21429"/>
          </a:xfrm>
        </p:grpSpPr>
        <p:pic>
          <p:nvPicPr>
            <p:cNvPr id="22" name="Object 20">
              <a:extLst>
                <a:ext uri="{FF2B5EF4-FFF2-40B4-BE49-F238E27FC236}">
                  <a16:creationId xmlns:a16="http://schemas.microsoft.com/office/drawing/2014/main" id="{AE208E5D-2538-3574-884F-01604E17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4980699"/>
              <a:ext cx="2290370" cy="21429"/>
            </a:xfrm>
            <a:prstGeom prst="rect">
              <a:avLst/>
            </a:prstGeom>
          </p:spPr>
        </p:pic>
      </p:grp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6EB7C01E-19F8-D192-968E-07E6E39F4108}"/>
              </a:ext>
            </a:extLst>
          </p:cNvPr>
          <p:cNvGrpSpPr/>
          <p:nvPr/>
        </p:nvGrpSpPr>
        <p:grpSpPr>
          <a:xfrm>
            <a:off x="13887834" y="7727239"/>
            <a:ext cx="2290370" cy="21429"/>
            <a:chOff x="13887834" y="6783811"/>
            <a:chExt cx="2290370" cy="21429"/>
          </a:xfrm>
        </p:grpSpPr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3DE93078-780F-37D2-A3E6-0BEF9F6B6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6783811"/>
              <a:ext cx="2290370" cy="21429"/>
            </a:xfrm>
            <a:prstGeom prst="rect">
              <a:avLst/>
            </a:prstGeom>
          </p:spPr>
        </p:pic>
      </p:grpSp>
      <p:sp>
        <p:nvSpPr>
          <p:cNvPr id="32" name="Object 35">
            <a:extLst>
              <a:ext uri="{FF2B5EF4-FFF2-40B4-BE49-F238E27FC236}">
                <a16:creationId xmlns:a16="http://schemas.microsoft.com/office/drawing/2014/main" id="{CD1A7B7A-7E4A-0B26-5BA9-BE577AC8142F}"/>
              </a:ext>
            </a:extLst>
          </p:cNvPr>
          <p:cNvSpPr txBox="1"/>
          <p:nvPr/>
        </p:nvSpPr>
        <p:spPr>
          <a:xfrm>
            <a:off x="5567634" y="7511604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Object 37">
            <a:extLst>
              <a:ext uri="{FF2B5EF4-FFF2-40B4-BE49-F238E27FC236}">
                <a16:creationId xmlns:a16="http://schemas.microsoft.com/office/drawing/2014/main" id="{08A0D1DB-7403-5B62-D6C7-66E7C8F8B3F8}"/>
              </a:ext>
            </a:extLst>
          </p:cNvPr>
          <p:cNvSpPr txBox="1"/>
          <p:nvPr/>
        </p:nvSpPr>
        <p:spPr>
          <a:xfrm>
            <a:off x="14629929" y="1879576"/>
            <a:ext cx="2575928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Object 41">
            <a:extLst>
              <a:ext uri="{FF2B5EF4-FFF2-40B4-BE49-F238E27FC236}">
                <a16:creationId xmlns:a16="http://schemas.microsoft.com/office/drawing/2014/main" id="{9D54B049-AECE-55A4-073A-4563AFCD3B66}"/>
              </a:ext>
            </a:extLst>
          </p:cNvPr>
          <p:cNvSpPr txBox="1"/>
          <p:nvPr/>
        </p:nvSpPr>
        <p:spPr>
          <a:xfrm>
            <a:off x="14629929" y="5515423"/>
            <a:ext cx="25759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Object 42">
            <a:extLst>
              <a:ext uri="{FF2B5EF4-FFF2-40B4-BE49-F238E27FC236}">
                <a16:creationId xmlns:a16="http://schemas.microsoft.com/office/drawing/2014/main" id="{82105E64-DAC1-B54D-D66F-F9E991A4508C}"/>
              </a:ext>
            </a:extLst>
          </p:cNvPr>
          <p:cNvSpPr txBox="1"/>
          <p:nvPr/>
        </p:nvSpPr>
        <p:spPr>
          <a:xfrm>
            <a:off x="16205810" y="3712309"/>
            <a:ext cx="1000000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Object 43">
            <a:extLst>
              <a:ext uri="{FF2B5EF4-FFF2-40B4-BE49-F238E27FC236}">
                <a16:creationId xmlns:a16="http://schemas.microsoft.com/office/drawing/2014/main" id="{E6DB2A58-3627-CB58-DA39-A60F4561DF0E}"/>
              </a:ext>
            </a:extLst>
          </p:cNvPr>
          <p:cNvSpPr txBox="1"/>
          <p:nvPr/>
        </p:nvSpPr>
        <p:spPr>
          <a:xfrm>
            <a:off x="14629929" y="7318537"/>
            <a:ext cx="2575928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2" name="Object 45">
            <a:extLst>
              <a:ext uri="{FF2B5EF4-FFF2-40B4-BE49-F238E27FC236}">
                <a16:creationId xmlns:a16="http://schemas.microsoft.com/office/drawing/2014/main" id="{0D4976BC-E7B0-D612-9A48-F79D69F78468}"/>
              </a:ext>
            </a:extLst>
          </p:cNvPr>
          <p:cNvSpPr txBox="1"/>
          <p:nvPr/>
        </p:nvSpPr>
        <p:spPr>
          <a:xfrm>
            <a:off x="5567634" y="5708495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4" name="Object 47">
            <a:extLst>
              <a:ext uri="{FF2B5EF4-FFF2-40B4-BE49-F238E27FC236}">
                <a16:creationId xmlns:a16="http://schemas.microsoft.com/office/drawing/2014/main" id="{1AA5C867-51CD-51FE-04D2-CB529391754A}"/>
              </a:ext>
            </a:extLst>
          </p:cNvPr>
          <p:cNvSpPr txBox="1"/>
          <p:nvPr/>
        </p:nvSpPr>
        <p:spPr>
          <a:xfrm>
            <a:off x="6521102" y="7393673"/>
            <a:ext cx="12155354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히스토그램 처리</a:t>
            </a:r>
            <a:endParaRPr lang="en-US" altLang="ko-KR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5" name="Object 48">
            <a:extLst>
              <a:ext uri="{FF2B5EF4-FFF2-40B4-BE49-F238E27FC236}">
                <a16:creationId xmlns:a16="http://schemas.microsoft.com/office/drawing/2014/main" id="{6C8724FA-2978-E677-FB89-4B3C762BDA43}"/>
              </a:ext>
            </a:extLst>
          </p:cNvPr>
          <p:cNvSpPr txBox="1"/>
          <p:nvPr/>
        </p:nvSpPr>
        <p:spPr>
          <a:xfrm>
            <a:off x="5567634" y="3905377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7" name="Object 50">
            <a:extLst>
              <a:ext uri="{FF2B5EF4-FFF2-40B4-BE49-F238E27FC236}">
                <a16:creationId xmlns:a16="http://schemas.microsoft.com/office/drawing/2014/main" id="{33B4DE2C-4CC3-3C80-FC5A-3B7BB02607F8}"/>
              </a:ext>
            </a:extLst>
          </p:cNvPr>
          <p:cNvSpPr txBox="1"/>
          <p:nvPr/>
        </p:nvSpPr>
        <p:spPr>
          <a:xfrm>
            <a:off x="6521102" y="5590561"/>
            <a:ext cx="12155354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 err="1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화소영역처리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8" name="Object 51">
            <a:extLst>
              <a:ext uri="{FF2B5EF4-FFF2-40B4-BE49-F238E27FC236}">
                <a16:creationId xmlns:a16="http://schemas.microsoft.com/office/drawing/2014/main" id="{777A718C-AA04-4D22-54E0-B3F29D4749A5}"/>
              </a:ext>
            </a:extLst>
          </p:cNvPr>
          <p:cNvSpPr txBox="1"/>
          <p:nvPr/>
        </p:nvSpPr>
        <p:spPr>
          <a:xfrm>
            <a:off x="5567632" y="2102267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0" name="Object 53">
            <a:extLst>
              <a:ext uri="{FF2B5EF4-FFF2-40B4-BE49-F238E27FC236}">
                <a16:creationId xmlns:a16="http://schemas.microsoft.com/office/drawing/2014/main" id="{18412CEB-C73E-8AAD-2739-5FB5573C7030}"/>
              </a:ext>
            </a:extLst>
          </p:cNvPr>
          <p:cNvSpPr txBox="1"/>
          <p:nvPr/>
        </p:nvSpPr>
        <p:spPr>
          <a:xfrm>
            <a:off x="6521102" y="3787449"/>
            <a:ext cx="12155354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기하학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2" name="Object 54">
            <a:extLst>
              <a:ext uri="{FF2B5EF4-FFF2-40B4-BE49-F238E27FC236}">
                <a16:creationId xmlns:a16="http://schemas.microsoft.com/office/drawing/2014/main" id="{904B6D9F-3666-003B-8B03-2CDBA550A3BF}"/>
              </a:ext>
            </a:extLst>
          </p:cNvPr>
          <p:cNvSpPr txBox="1"/>
          <p:nvPr/>
        </p:nvSpPr>
        <p:spPr>
          <a:xfrm>
            <a:off x="1063387" y="1165705"/>
            <a:ext cx="430998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Black" pitchFamily="34" charset="0"/>
              </a:rPr>
              <a:t>목차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3" name="Object 55">
            <a:extLst>
              <a:ext uri="{FF2B5EF4-FFF2-40B4-BE49-F238E27FC236}">
                <a16:creationId xmlns:a16="http://schemas.microsoft.com/office/drawing/2014/main" id="{15F60892-4E2F-5B2F-3020-A03AEBA61753}"/>
              </a:ext>
            </a:extLst>
          </p:cNvPr>
          <p:cNvSpPr txBox="1"/>
          <p:nvPr/>
        </p:nvSpPr>
        <p:spPr>
          <a:xfrm>
            <a:off x="6521102" y="1955831"/>
            <a:ext cx="12155354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화소점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5" name="그룹 1010">
            <a:extLst>
              <a:ext uri="{FF2B5EF4-FFF2-40B4-BE49-F238E27FC236}">
                <a16:creationId xmlns:a16="http://schemas.microsoft.com/office/drawing/2014/main" id="{26550E95-8F13-6647-50DE-2FC26406BD00}"/>
              </a:ext>
            </a:extLst>
          </p:cNvPr>
          <p:cNvGrpSpPr/>
          <p:nvPr/>
        </p:nvGrpSpPr>
        <p:grpSpPr>
          <a:xfrm>
            <a:off x="-1189796" y="5135714"/>
            <a:ext cx="10658557" cy="14286"/>
            <a:chOff x="-1189796" y="5135714"/>
            <a:chExt cx="10658557" cy="14286"/>
          </a:xfrm>
        </p:grpSpPr>
        <p:pic>
          <p:nvPicPr>
            <p:cNvPr id="1016" name="Object 29">
              <a:extLst>
                <a:ext uri="{FF2B5EF4-FFF2-40B4-BE49-F238E27FC236}">
                  <a16:creationId xmlns:a16="http://schemas.microsoft.com/office/drawing/2014/main" id="{8E934C36-2AF7-D500-CA04-83D9747F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189796" y="5135714"/>
              <a:ext cx="10658557" cy="14286"/>
            </a:xfrm>
            <a:prstGeom prst="rect">
              <a:avLst/>
            </a:prstGeom>
          </p:spPr>
        </p:pic>
      </p:grpSp>
      <p:sp>
        <p:nvSpPr>
          <p:cNvPr id="1017" name="슬라이드 번호 개체 틀 1016">
            <a:extLst>
              <a:ext uri="{FF2B5EF4-FFF2-40B4-BE49-F238E27FC236}">
                <a16:creationId xmlns:a16="http://schemas.microsoft.com/office/drawing/2014/main" id="{16B3B657-D6E1-7109-C83F-05DBC347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</a:t>
            </a:fld>
            <a:r>
              <a:rPr lang="en-US" dirty="0"/>
              <a:t>/37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좌우 미러링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좌우 미러링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8162503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행 값을 역순으로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대입하여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20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좌우 미러링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243CD9A-BB51-8598-01B1-124708525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43" y="1937940"/>
            <a:ext cx="4896532" cy="4855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8C7128-0163-3FB8-043C-DAA539018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41" y="1734389"/>
            <a:ext cx="4691759" cy="51481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EF1C1E-5722-34DE-3B09-3ACB9C3E7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4" y="8935710"/>
            <a:ext cx="470795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5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상하 미러링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상하 미러링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21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상하 미러링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3059C28-6337-1C68-CE15-F1D7F5A49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43" y="1937940"/>
            <a:ext cx="4896532" cy="4855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719335" y="8162503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열 값을 역순으로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대입하여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BBC0F4-0D04-E7CF-700E-28D6271D1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89" y="8786071"/>
            <a:ext cx="5555332" cy="441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AC55B6-DFBA-A617-6E24-6EDB8E028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43328"/>
            <a:ext cx="4896533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9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6B403D2B-2513-2AF9-5E49-4BE4FD0C971B}"/>
              </a:ext>
            </a:extLst>
          </p:cNvPr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6388F53F-E6B9-22F2-4A0D-17B71BED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9EEE6C72-397D-8505-B3A5-17E437AB705C}"/>
              </a:ext>
            </a:extLst>
          </p:cNvPr>
          <p:cNvSpPr txBox="1"/>
          <p:nvPr/>
        </p:nvSpPr>
        <p:spPr>
          <a:xfrm>
            <a:off x="2743200" y="5140761"/>
            <a:ext cx="15970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화소 영역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52D140-EB4D-2443-FE75-3F636B3DE302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51">
            <a:extLst>
              <a:ext uri="{FF2B5EF4-FFF2-40B4-BE49-F238E27FC236}">
                <a16:creationId xmlns:a16="http://schemas.microsoft.com/office/drawing/2014/main" id="{425FCDA0-3862-580D-00C4-44C9FC1F64F3}"/>
              </a:ext>
            </a:extLst>
          </p:cNvPr>
          <p:cNvSpPr txBox="1"/>
          <p:nvPr/>
        </p:nvSpPr>
        <p:spPr>
          <a:xfrm>
            <a:off x="1981200" y="5487008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119B353-ADBD-0A21-8B00-05AE8D5BE158}"/>
              </a:ext>
            </a:extLst>
          </p:cNvPr>
          <p:cNvGrpSpPr/>
          <p:nvPr/>
        </p:nvGrpSpPr>
        <p:grpSpPr>
          <a:xfrm>
            <a:off x="1947114" y="5400473"/>
            <a:ext cx="581111" cy="650121"/>
            <a:chOff x="5642135" y="2516200"/>
            <a:chExt cx="581111" cy="650120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47F2CBA-BDA7-D943-6D03-4331CA13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135" y="2516200"/>
              <a:ext cx="581111" cy="650120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DC095A0-AEFF-EA2A-8967-B4FDD766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22</a:t>
            </a:fld>
            <a:r>
              <a:rPr lang="en-US" dirty="0"/>
              <a:t>/37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155CBC-CCAA-4DCE-CB35-230781DD9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039108"/>
            <a:ext cx="4896533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05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503" y="2854053"/>
            <a:ext cx="8204349" cy="6585767"/>
            <a:chOff x="974503" y="2854053"/>
            <a:chExt cx="8204349" cy="65857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503" y="2854053"/>
              <a:ext cx="8204349" cy="65857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8635" y="3480109"/>
            <a:ext cx="7466762" cy="14286"/>
            <a:chOff x="9737799" y="3656125"/>
            <a:chExt cx="74667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1212" y="789961"/>
            <a:ext cx="2348159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화소 영역 처리 이론</a:t>
            </a:r>
            <a:endParaRPr lang="en-US" sz="7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2381" y="2884788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화소 처리 공식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61020" y="6926276"/>
            <a:ext cx="446118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마스크를 각 화소와 이웃 화소의 곱의 합으로 계산하여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출력함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마스크 값에 따라서 기능이 달라짐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0676" y="8767218"/>
            <a:ext cx="5422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화소영역 처리 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0876" y="2107997"/>
            <a:ext cx="81819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화소 영역 처리 설명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383423D-20E2-57CD-AD63-CDAFA18C8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01" y="3507323"/>
            <a:ext cx="4534533" cy="481079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CDA3A05-EBD4-54A9-2CB1-6F90B33CC263}"/>
              </a:ext>
            </a:extLst>
          </p:cNvPr>
          <p:cNvSpPr/>
          <p:nvPr/>
        </p:nvSpPr>
        <p:spPr>
          <a:xfrm>
            <a:off x="7010400" y="6592559"/>
            <a:ext cx="381000" cy="5539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297824-CD0C-9F98-E7A0-72776F10E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81" y="3791894"/>
            <a:ext cx="4904796" cy="19728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E24158-7347-6A32-3D33-4A94D4F7C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81" y="5996367"/>
            <a:ext cx="3115110" cy="34294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1C23A8-46A7-E3CB-2343-2C55105053D1}"/>
              </a:ext>
            </a:extLst>
          </p:cNvPr>
          <p:cNvSpPr txBox="1"/>
          <p:nvPr/>
        </p:nvSpPr>
        <p:spPr>
          <a:xfrm>
            <a:off x="15530791" y="9657440"/>
            <a:ext cx="275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B1393E5F-521B-4CAD-9D3A-AE923D912DCE}" type="slidenum">
              <a:rPr lang="en-US" altLang="ko-KR" sz="3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25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엠보싱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엠보싱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24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엠보싱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789589" y="7741498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/>
              <a:t>적절하게 구분된 경계선으로 영상이 볼록한 느낌을 갖게 됨</a:t>
            </a:r>
            <a:r>
              <a:rPr lang="en-US" altLang="ko-KR" sz="2000" dirty="0"/>
              <a:t>(</a:t>
            </a:r>
            <a:r>
              <a:rPr lang="ko-KR" altLang="en-US" sz="2000" dirty="0"/>
              <a:t>구리판에 양각한 것 같은 효과</a:t>
            </a:r>
            <a:r>
              <a:rPr lang="en-US" altLang="ko-KR" sz="2000" dirty="0"/>
              <a:t>)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9A28E-17AF-7F35-594B-17D96CB36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64F5BE-9013-23CA-2777-02709C968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601072"/>
            <a:ext cx="4896533" cy="5372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E61AC1-E7E9-09A7-81B5-763494438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89" y="8227376"/>
            <a:ext cx="3138921" cy="9126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8A7DF4-9CDC-3D7A-9F06-3307A9F56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318" y="8683695"/>
            <a:ext cx="5267013" cy="10327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3147B0-5332-ECC7-221D-DF5463945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89" y="9292396"/>
            <a:ext cx="4207661" cy="7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02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25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블러링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B346CF3-FB75-3923-5C0F-4AC3ECA0C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3C8DCB-C0ED-9230-D82C-3EF249529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601072"/>
            <a:ext cx="4896533" cy="5372850"/>
          </a:xfrm>
          <a:prstGeom prst="rect">
            <a:avLst/>
          </a:prstGeom>
        </p:spPr>
      </p:pic>
      <p:sp>
        <p:nvSpPr>
          <p:cNvPr id="10" name="Object 22">
            <a:extLst>
              <a:ext uri="{FF2B5EF4-FFF2-40B4-BE49-F238E27FC236}">
                <a16:creationId xmlns:a16="http://schemas.microsoft.com/office/drawing/2014/main" id="{CDBC500B-8FD3-14DC-C7BE-DCE92EF45072}"/>
              </a:ext>
            </a:extLst>
          </p:cNvPr>
          <p:cNvSpPr txBox="1"/>
          <p:nvPr/>
        </p:nvSpPr>
        <p:spPr>
          <a:xfrm>
            <a:off x="5791200" y="7651300"/>
            <a:ext cx="1739900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/>
              <a:t>마스크의 합은 </a:t>
            </a:r>
            <a:r>
              <a:rPr lang="en-US" altLang="ko-KR" sz="2000" dirty="0"/>
              <a:t>1</a:t>
            </a:r>
            <a:r>
              <a:rPr lang="ko-KR" altLang="en-US" sz="2000" dirty="0"/>
              <a:t>이고 마스크의 모든 값이  같고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마스크의 크기에 따라 점점 더 흐려짐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홀수의 마스크 크기를 입력 받아 흐려지는 강도를 조절하는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238329-D7DF-A17F-248C-2B412DD15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84" y="8733456"/>
            <a:ext cx="9715294" cy="4065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DDF400-FE54-EF56-9DAE-7942DB7C4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84" y="9228724"/>
            <a:ext cx="5277587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3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26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샤프닝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715000" y="8232073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흐린 영상을 개선하여 선명하게 보이는 효과를 보여줌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블러링과 반대되는 효과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A3BFC4-3F4A-D15A-A126-30585BFDD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D41884-7ACA-5FB9-2218-7DB802AEA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601072"/>
            <a:ext cx="4896533" cy="5372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58A727-AD68-9083-D442-6F5484933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40" y="8786071"/>
            <a:ext cx="2910492" cy="10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92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고주파 필터 샤프닝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124352"/>
            <a:ext cx="35149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고주파 필터 샤프닝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27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고주파 필터 샤프닝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578BC03-C325-8081-B9C9-298089EB0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77AC9B-4993-1791-B0EF-BD888467B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601072"/>
            <a:ext cx="4896533" cy="5372850"/>
          </a:xfrm>
          <a:prstGeom prst="rect">
            <a:avLst/>
          </a:prstGeom>
        </p:spPr>
      </p:pic>
      <p:sp>
        <p:nvSpPr>
          <p:cNvPr id="13" name="Object 22">
            <a:extLst>
              <a:ext uri="{FF2B5EF4-FFF2-40B4-BE49-F238E27FC236}">
                <a16:creationId xmlns:a16="http://schemas.microsoft.com/office/drawing/2014/main" id="{E156AD06-FFCF-099C-3639-9C3945F74697}"/>
              </a:ext>
            </a:extLst>
          </p:cNvPr>
          <p:cNvSpPr txBox="1"/>
          <p:nvPr/>
        </p:nvSpPr>
        <p:spPr>
          <a:xfrm>
            <a:off x="5715000" y="8232073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/>
              <a:t>고주파 필터는 영상 신호 성분 중 고주파 성분은 통과시키고 저주파 성분은 차단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D5941E-EE32-4C5F-A42A-75C10F01D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43" y="8860378"/>
            <a:ext cx="3191150" cy="93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15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수직 엣지 검출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124352"/>
            <a:ext cx="35149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수직 엣지 검출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28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수직 엣지 검출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6019800" y="7832727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수직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엣지를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검출하기 위한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EAAE7-CB73-D2FC-599E-49406C6DF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618093-F8B9-BF28-EA0A-B6D3EEBF6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601072"/>
            <a:ext cx="4896533" cy="5372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DC70F8-3FCA-2760-9104-9039E5F37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8581925"/>
            <a:ext cx="2501715" cy="10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수평 엣지 검출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124352"/>
            <a:ext cx="35149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수평 엣지 검출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29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수평 엣지 검출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C704C81-803A-240F-65E8-5766B0BC7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523665"/>
            <a:ext cx="4896533" cy="5372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089106-8355-F0CD-4144-E6ABC2E3E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sp>
        <p:nvSpPr>
          <p:cNvPr id="13" name="Object 22">
            <a:extLst>
              <a:ext uri="{FF2B5EF4-FFF2-40B4-BE49-F238E27FC236}">
                <a16:creationId xmlns:a16="http://schemas.microsoft.com/office/drawing/2014/main" id="{FB9A30DD-987A-34E4-2F09-AFEB513F5F1D}"/>
              </a:ext>
            </a:extLst>
          </p:cNvPr>
          <p:cNvSpPr txBox="1"/>
          <p:nvPr/>
        </p:nvSpPr>
        <p:spPr>
          <a:xfrm>
            <a:off x="6019800" y="7832727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엣지를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검출하기 위한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B40F75-006D-D339-08B2-660AD3063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21" y="8568419"/>
            <a:ext cx="2596075" cy="107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6B403D2B-2513-2AF9-5E49-4BE4FD0C971B}"/>
              </a:ext>
            </a:extLst>
          </p:cNvPr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6388F53F-E6B9-22F2-4A0D-17B71BED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9EEE6C72-397D-8505-B3A5-17E437AB705C}"/>
              </a:ext>
            </a:extLst>
          </p:cNvPr>
          <p:cNvSpPr txBox="1"/>
          <p:nvPr/>
        </p:nvSpPr>
        <p:spPr>
          <a:xfrm>
            <a:off x="861212" y="817803"/>
            <a:ext cx="17875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Black" pitchFamily="34" charset="0"/>
              </a:rPr>
              <a:t>프로젝트 개요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ACF1020D-3091-38F5-36EE-3D0C847AB6E0}"/>
              </a:ext>
            </a:extLst>
          </p:cNvPr>
          <p:cNvSpPr txBox="1"/>
          <p:nvPr/>
        </p:nvSpPr>
        <p:spPr>
          <a:xfrm>
            <a:off x="980877" y="2031463"/>
            <a:ext cx="128875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err="1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사용하지 않고 </a:t>
            </a:r>
            <a:r>
              <a:rPr lang="en-US" altLang="ko-KR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영상처리 프로그램 구현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57C63B-75B7-2186-FF45-2B85964D3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156118"/>
              </p:ext>
            </p:extLst>
          </p:nvPr>
        </p:nvGraphicFramePr>
        <p:xfrm>
          <a:off x="974503" y="303430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진행 기간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+mn-ea"/>
                        </a:rPr>
                        <a:t>03</a:t>
                      </a:r>
                      <a:r>
                        <a:rPr lang="ko-KR" altLang="en-US" sz="2800" dirty="0">
                          <a:latin typeface="+mn-ea"/>
                        </a:rPr>
                        <a:t>월 </a:t>
                      </a:r>
                      <a:r>
                        <a:rPr lang="en-US" altLang="ko-KR" sz="2800" dirty="0">
                          <a:latin typeface="+mn-ea"/>
                        </a:rPr>
                        <a:t>20</a:t>
                      </a:r>
                      <a:r>
                        <a:rPr lang="ko-KR" altLang="en-US" sz="2800" dirty="0">
                          <a:latin typeface="+mn-ea"/>
                        </a:rPr>
                        <a:t>일 </a:t>
                      </a:r>
                      <a:r>
                        <a:rPr lang="en-US" altLang="ko-KR" sz="2800" dirty="0">
                          <a:latin typeface="+mn-ea"/>
                        </a:rPr>
                        <a:t>~ 03 </a:t>
                      </a:r>
                      <a:r>
                        <a:rPr lang="ko-KR" altLang="en-US" sz="2800" dirty="0">
                          <a:latin typeface="+mn-ea"/>
                        </a:rPr>
                        <a:t>월 </a:t>
                      </a:r>
                      <a:r>
                        <a:rPr lang="en-US" altLang="ko-KR" sz="2800" dirty="0">
                          <a:latin typeface="+mn-ea"/>
                        </a:rPr>
                        <a:t>22</a:t>
                      </a:r>
                      <a:r>
                        <a:rPr lang="ko-KR" altLang="en-US" sz="2800" dirty="0">
                          <a:latin typeface="+mn-ea"/>
                        </a:rPr>
                        <a:t>일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DE0823C-0CC5-AE11-3B45-19B3D74FC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176966"/>
              </p:ext>
            </p:extLst>
          </p:nvPr>
        </p:nvGraphicFramePr>
        <p:xfrm>
          <a:off x="980877" y="5257894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개발 환경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OS : Windows 10 (64bit)  //</a:t>
                      </a:r>
                      <a:r>
                        <a:rPr lang="ko-KR" altLang="en-US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리눅스 환경 테스트도 완료</a:t>
                      </a:r>
                      <a:br>
                        <a:rPr lang="en-US" altLang="ko-KR" sz="2800" dirty="0">
                          <a:latin typeface="+mn-ea"/>
                          <a:ea typeface="+mn-ea"/>
                        </a:rPr>
                      </a:br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Tool : </a:t>
                      </a:r>
                      <a:r>
                        <a:rPr lang="en-US" altLang="ko-KR" sz="2800" b="0" i="0" dirty="0" err="1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Pycharm</a:t>
                      </a:r>
                      <a:br>
                        <a:rPr lang="en-US" altLang="ko-KR" sz="2800" dirty="0">
                          <a:latin typeface="+mn-ea"/>
                          <a:ea typeface="+mn-ea"/>
                        </a:rPr>
                      </a:br>
                      <a:r>
                        <a:rPr lang="ko-KR" altLang="en-US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언어 </a:t>
                      </a:r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: Python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A818F-A548-94C9-E699-0F68A5577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825191"/>
              </p:ext>
            </p:extLst>
          </p:nvPr>
        </p:nvGraphicFramePr>
        <p:xfrm>
          <a:off x="974503" y="747439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54497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2455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ko-KR" altLang="en-US" sz="2800" dirty="0">
                          <a:latin typeface="맑은 고딕" panose="020B0503020000020004" pitchFamily="50" charset="-127"/>
                        </a:rPr>
                        <a:t>동작 구성</a:t>
                      </a:r>
                      <a:endParaRPr lang="en-US" altLang="ko-KR" sz="28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2400" dirty="0">
                          <a:latin typeface="맑은 고딕" panose="020B0503020000020004" pitchFamily="50" charset="-127"/>
                        </a:rPr>
                        <a:t>inImage()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 processing(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코딩한 영상 처리 함수 사용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 outImage()  </a:t>
                      </a:r>
                      <a:r>
                        <a:rPr lang="en-US" altLang="ko-KR" sz="2400" dirty="0" err="1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displayImage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화면에 노출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52D140-EB4D-2443-FE75-3F636B3DE302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A329D330-BDEE-2869-CC5A-1E38D900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r>
              <a:rPr lang="en-US" dirty="0"/>
              <a:t>/37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 연산자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124352"/>
            <a:ext cx="35149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 연산자 처리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30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유사 연산자 처리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76496E8-C23D-9C1A-229A-2D02BFF1F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9716A0-940D-A20E-E0EC-C88B93F50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595629"/>
            <a:ext cx="4896533" cy="5372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A0FAED-1428-193D-5946-055A11992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98" y="7853052"/>
            <a:ext cx="5398602" cy="2055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5D7C5D-44F4-EAA0-BD81-B3777BF4CF07}"/>
              </a:ext>
            </a:extLst>
          </p:cNvPr>
          <p:cNvSpPr txBox="1"/>
          <p:nvPr/>
        </p:nvSpPr>
        <p:spPr>
          <a:xfrm>
            <a:off x="7010400" y="99081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유사연산자 처리 공식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F9BBFE8-1275-7418-ACF0-5874C00E0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8333386"/>
            <a:ext cx="5955897" cy="10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5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연산자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124352"/>
            <a:ext cx="35149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연산자 처리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31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차 연산자 처리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AD84833-3B8D-BAA5-B8CA-7F338A563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007FA0-D5DD-1511-E4E7-B8C32E248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524937"/>
            <a:ext cx="4896533" cy="53728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3B0A05-1BA1-BA56-17A0-0609108DE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34" y="7694184"/>
            <a:ext cx="5337666" cy="17700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B4B366-42F2-3BE6-E5F9-9252403106BC}"/>
              </a:ext>
            </a:extLst>
          </p:cNvPr>
          <p:cNvSpPr txBox="1"/>
          <p:nvPr/>
        </p:nvSpPr>
        <p:spPr>
          <a:xfrm>
            <a:off x="6017967" y="948641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 연산자 처리 공식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65AA0A8-FA98-55A5-4D0E-DDE80EAF5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363" y="7902397"/>
            <a:ext cx="482032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2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6B403D2B-2513-2AF9-5E49-4BE4FD0C971B}"/>
              </a:ext>
            </a:extLst>
          </p:cNvPr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6388F53F-E6B9-22F2-4A0D-17B71BED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9EEE6C72-397D-8505-B3A5-17E437AB705C}"/>
              </a:ext>
            </a:extLst>
          </p:cNvPr>
          <p:cNvSpPr txBox="1"/>
          <p:nvPr/>
        </p:nvSpPr>
        <p:spPr>
          <a:xfrm>
            <a:off x="2743200" y="5140761"/>
            <a:ext cx="15970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히스토그램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52D140-EB4D-2443-FE75-3F636B3DE302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51">
            <a:extLst>
              <a:ext uri="{FF2B5EF4-FFF2-40B4-BE49-F238E27FC236}">
                <a16:creationId xmlns:a16="http://schemas.microsoft.com/office/drawing/2014/main" id="{425FCDA0-3862-580D-00C4-44C9FC1F64F3}"/>
              </a:ext>
            </a:extLst>
          </p:cNvPr>
          <p:cNvSpPr txBox="1"/>
          <p:nvPr/>
        </p:nvSpPr>
        <p:spPr>
          <a:xfrm>
            <a:off x="1981200" y="5487008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119B353-ADBD-0A21-8B00-05AE8D5BE158}"/>
              </a:ext>
            </a:extLst>
          </p:cNvPr>
          <p:cNvGrpSpPr/>
          <p:nvPr/>
        </p:nvGrpSpPr>
        <p:grpSpPr>
          <a:xfrm>
            <a:off x="1947114" y="5397624"/>
            <a:ext cx="581111" cy="650121"/>
            <a:chOff x="5642135" y="2516200"/>
            <a:chExt cx="581111" cy="650120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47F2CBA-BDA7-D943-6D03-4331CA13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135" y="2516200"/>
              <a:ext cx="581111" cy="650120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DC095A0-AEFF-EA2A-8967-B4FDD766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32</a:t>
            </a:fld>
            <a:r>
              <a:rPr lang="en-US" dirty="0"/>
              <a:t>/37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B4B357C-A7A8-BA77-B7D0-DC5FEAD35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3302996"/>
            <a:ext cx="4829849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14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503" y="2854053"/>
            <a:ext cx="8204349" cy="6585767"/>
            <a:chOff x="974503" y="2854053"/>
            <a:chExt cx="8204349" cy="65857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503" y="2854053"/>
              <a:ext cx="8204349" cy="65857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8635" y="3480109"/>
            <a:ext cx="7466762" cy="14286"/>
            <a:chOff x="9737799" y="3656125"/>
            <a:chExt cx="74667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1212" y="789961"/>
            <a:ext cx="2348159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 처리 이론</a:t>
            </a:r>
            <a:endParaRPr lang="en-US" sz="7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2381" y="2884788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히스토그램 예시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0676" y="8767218"/>
            <a:ext cx="571652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디지털 영상의 히스토그램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0876" y="2107997"/>
            <a:ext cx="81819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히스토그램 처리 설명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ECDA3A05-EBD4-54A9-2CB1-6F90B33CC263}"/>
              </a:ext>
            </a:extLst>
          </p:cNvPr>
          <p:cNvSpPr/>
          <p:nvPr/>
        </p:nvSpPr>
        <p:spPr>
          <a:xfrm>
            <a:off x="7010400" y="6592559"/>
            <a:ext cx="381000" cy="5539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C33EDE-795F-9BD4-E242-2AD68C2DA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47" y="4327356"/>
            <a:ext cx="7964011" cy="3629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495C61-BB71-50E7-1989-F50C61BD7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075" y="3876505"/>
            <a:ext cx="6134956" cy="5620534"/>
          </a:xfrm>
          <a:prstGeom prst="rect">
            <a:avLst/>
          </a:prstGeom>
        </p:spPr>
      </p:pic>
      <p:sp>
        <p:nvSpPr>
          <p:cNvPr id="16" name="슬라이드 번호 개체 틀 13">
            <a:extLst>
              <a:ext uri="{FF2B5EF4-FFF2-40B4-BE49-F238E27FC236}">
                <a16:creationId xmlns:a16="http://schemas.microsoft.com/office/drawing/2014/main" id="{4504A2B9-E767-58CF-D65F-9B554484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899650"/>
            <a:ext cx="2133600" cy="365125"/>
          </a:xfrm>
        </p:spPr>
        <p:txBody>
          <a:bodyPr/>
          <a:lstStyle/>
          <a:p>
            <a:r>
              <a:rPr lang="en-US" dirty="0"/>
              <a:t>33/37</a:t>
            </a:r>
          </a:p>
        </p:txBody>
      </p:sp>
    </p:spTree>
    <p:extLst>
      <p:ext uri="{BB962C8B-B14F-4D97-AF65-F5344CB8AC3E}">
        <p14:creationId xmlns:p14="http://schemas.microsoft.com/office/powerpoint/2010/main" val="3888595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스트레칭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스트레칭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34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스트레칭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753303" y="769750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명암대비를 향상 시키는 방법으로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명암대비의 영상의 화질을 향상시키는 방법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4CB24E-CF9A-562D-564A-09500294D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303" y="8297974"/>
            <a:ext cx="4486901" cy="10478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EC92-9DB7-8CD0-A733-1F7D1AF95A1E}"/>
              </a:ext>
            </a:extLst>
          </p:cNvPr>
          <p:cNvSpPr txBox="1"/>
          <p:nvPr/>
        </p:nvSpPr>
        <p:spPr>
          <a:xfrm>
            <a:off x="6477240" y="9361564"/>
            <a:ext cx="276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스트레칭 공식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3473E8-B1D2-EC1D-6207-6EFAE7669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1913390"/>
            <a:ext cx="4896532" cy="48601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848AFDD-8F2C-FB54-5F35-F9AB6E0CF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53725"/>
            <a:ext cx="4896533" cy="53728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3691D34-A384-30FB-C0FC-5D57E9B4D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521" y="8233490"/>
            <a:ext cx="1762371" cy="428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E49E3E2-6DCA-DF46-EC31-7EF55857D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264" y="8979725"/>
            <a:ext cx="2095792" cy="819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67DD3A5-69DF-6680-32C4-BB05F916D7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887" y="8798051"/>
            <a:ext cx="4377569" cy="6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0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앤드인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애드인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35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앤드인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638800" y="7794329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/>
              <a:t>일정한 양의 화소를 흰색이나 검정색으로 지정하여 히스토그램의 분포를 좀 더 균일하게 만듦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82D186-3566-4531-59E6-BB653D9D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25479"/>
            <a:ext cx="4896533" cy="5372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3F2CDB-9703-F20E-A8AC-4E2D3539F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1913390"/>
            <a:ext cx="4896532" cy="4860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2F00DD-92C5-3DE5-B2DF-A8F4F5F71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432128"/>
            <a:ext cx="4876800" cy="137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A5BFBB-96ED-DCB2-2E1C-D668E6013A77}"/>
              </a:ext>
            </a:extLst>
          </p:cNvPr>
          <p:cNvSpPr txBox="1"/>
          <p:nvPr/>
        </p:nvSpPr>
        <p:spPr>
          <a:xfrm>
            <a:off x="5889172" y="9895443"/>
            <a:ext cx="3156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앤드인 공식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5A4A44-B671-929D-23AE-96AB73A34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8259399"/>
            <a:ext cx="1747835" cy="6483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01AEA-36B6-57B0-523D-196A8BE280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343" y="9106348"/>
            <a:ext cx="4255058" cy="64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82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평활화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평활화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36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평활화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708704" y="7686896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영상의 밝기 분포를 재 분배 하여 명암대비를 최적화함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E223B9-CF6A-6940-807B-08F39EAC9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3" y="2057883"/>
            <a:ext cx="4896533" cy="49160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6F1A40-EB31-5D05-9F1E-91FB46A71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1537637"/>
            <a:ext cx="4896533" cy="53757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9305C-765B-03FD-E946-DEA9CEFFA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18" y="8131794"/>
            <a:ext cx="3247042" cy="4001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48F1F32-A2BC-2C8B-EFD8-20A6B09E64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03" y="8658638"/>
            <a:ext cx="5728855" cy="4001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4DB4AE5-4D3A-ED31-07CB-A0EDB6B11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02" y="9140014"/>
            <a:ext cx="8326095" cy="4001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62C32D-7F69-5D9E-870D-653F8769A1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301" y="9669750"/>
            <a:ext cx="7152201" cy="3993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D57E66-9328-DCB6-4C35-240D99BC8440}"/>
              </a:ext>
            </a:extLst>
          </p:cNvPr>
          <p:cNvSpPr txBox="1"/>
          <p:nvPr/>
        </p:nvSpPr>
        <p:spPr>
          <a:xfrm>
            <a:off x="9142857" y="8131794"/>
            <a:ext cx="137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빈도수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B19BD9-0469-1005-FE67-2C4244266E19}"/>
              </a:ext>
            </a:extLst>
          </p:cNvPr>
          <p:cNvSpPr txBox="1"/>
          <p:nvPr/>
        </p:nvSpPr>
        <p:spPr>
          <a:xfrm>
            <a:off x="11437558" y="8705869"/>
            <a:ext cx="189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누적알고리즘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F4F2-9C3D-C34C-10F1-83E50F85F9FE}"/>
              </a:ext>
            </a:extLst>
          </p:cNvPr>
          <p:cNvSpPr txBox="1"/>
          <p:nvPr/>
        </p:nvSpPr>
        <p:spPr>
          <a:xfrm>
            <a:off x="14173200" y="914001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정규화된</a:t>
            </a:r>
            <a:r>
              <a:rPr lang="ko-KR" altLang="en-US" dirty="0"/>
              <a:t> 히스토그램</a:t>
            </a:r>
          </a:p>
        </p:txBody>
      </p:sp>
      <p:sp>
        <p:nvSpPr>
          <p:cNvPr id="992" name="TextBox 991">
            <a:extLst>
              <a:ext uri="{FF2B5EF4-FFF2-40B4-BE49-F238E27FC236}">
                <a16:creationId xmlns:a16="http://schemas.microsoft.com/office/drawing/2014/main" id="{0520DC68-1CBE-8BE0-97BA-D2F2BB1963D4}"/>
              </a:ext>
            </a:extLst>
          </p:cNvPr>
          <p:cNvSpPr txBox="1"/>
          <p:nvPr/>
        </p:nvSpPr>
        <p:spPr>
          <a:xfrm>
            <a:off x="12810301" y="9716782"/>
            <a:ext cx="235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출력 이미지에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701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61212" y="805346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cs typeface="Pretendard Black" pitchFamily="34" charset="0"/>
              </a:rPr>
              <a:t>마무리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4133" y="2959732"/>
            <a:ext cx="19315710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사용해 보지 못한 언어인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Python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을 사용해서 영상처리를 만들어 보아서 좋았음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.</a:t>
            </a:r>
          </a:p>
          <a:p>
            <a:endParaRPr lang="en-US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  <a:p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C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언어와 다른 점을 생각해보는 시간이 되었고 좀더 기능상으로 머리속에 정리가 되는 기회였음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.</a:t>
            </a:r>
            <a:endParaRPr lang="en-US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6132" y="3362507"/>
            <a:ext cx="177623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좋았던 점</a:t>
            </a:r>
          </a:p>
          <a:p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61212" y="7299195"/>
            <a:ext cx="16190914" cy="14286"/>
            <a:chOff x="861212" y="9195821"/>
            <a:chExt cx="1619091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212" y="9195821"/>
              <a:ext cx="1619091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731" y="4682031"/>
            <a:ext cx="16190914" cy="14286"/>
            <a:chOff x="977731" y="5581586"/>
            <a:chExt cx="16190914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731" y="5581586"/>
              <a:ext cx="16190914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822365" y="5312622"/>
            <a:ext cx="19639669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Python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에 대한 지식이 없어서 문법에 집중하는 시간이 길었음</a:t>
            </a:r>
            <a:endParaRPr lang="en-US" altLang="ko-KR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  <a:p>
            <a:endParaRPr lang="en-US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파일처리에 대해 아직은 지식이 부족한 것 같음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1212" y="5428038"/>
            <a:ext cx="17583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아쉬웠던점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14C414-B25B-3F13-851A-C8E90CCA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37</a:t>
            </a:fld>
            <a:r>
              <a:rPr lang="en-US" dirty="0"/>
              <a:t>/37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BA0CC7-EED8-F5D1-9C30-860AACD32716}"/>
              </a:ext>
            </a:extLst>
          </p:cNvPr>
          <p:cNvCxnSpPr>
            <a:cxnSpLocks/>
          </p:cNvCxnSpPr>
          <p:nvPr/>
        </p:nvCxnSpPr>
        <p:spPr>
          <a:xfrm>
            <a:off x="-2286" y="2536365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E9DD5E60-12AF-8A69-1AD5-CA1E180D6356}"/>
              </a:ext>
            </a:extLst>
          </p:cNvPr>
          <p:cNvGrpSpPr/>
          <p:nvPr/>
        </p:nvGrpSpPr>
        <p:grpSpPr>
          <a:xfrm>
            <a:off x="861212" y="9560313"/>
            <a:ext cx="16190914" cy="14286"/>
            <a:chOff x="861212" y="9195821"/>
            <a:chExt cx="16190914" cy="14286"/>
          </a:xfrm>
        </p:grpSpPr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4A4E6179-ECB3-0FA8-D249-97A0DFD4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212" y="9195821"/>
              <a:ext cx="16190914" cy="14286"/>
            </a:xfrm>
            <a:prstGeom prst="rect">
              <a:avLst/>
            </a:prstGeom>
          </p:spPr>
        </p:pic>
      </p:grpSp>
      <p:sp>
        <p:nvSpPr>
          <p:cNvPr id="15" name="Object 22">
            <a:extLst>
              <a:ext uri="{FF2B5EF4-FFF2-40B4-BE49-F238E27FC236}">
                <a16:creationId xmlns:a16="http://schemas.microsoft.com/office/drawing/2014/main" id="{D8399D82-5872-4FC3-E8A8-774B2EF7B061}"/>
              </a:ext>
            </a:extLst>
          </p:cNvPr>
          <p:cNvSpPr txBox="1"/>
          <p:nvPr/>
        </p:nvSpPr>
        <p:spPr>
          <a:xfrm>
            <a:off x="2844133" y="7911084"/>
            <a:ext cx="19639669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Python 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문법에 대해 좀더 공부를 해보고 파일처리에 대한 지식을 습득할 계획</a:t>
            </a:r>
            <a:endParaRPr lang="en-US" altLang="ko-KR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  <a:p>
            <a:endParaRPr lang="en-US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에서만 만든 기능을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언어에서도 추가해볼 예정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23">
            <a:extLst>
              <a:ext uri="{FF2B5EF4-FFF2-40B4-BE49-F238E27FC236}">
                <a16:creationId xmlns:a16="http://schemas.microsoft.com/office/drawing/2014/main" id="{837D6321-4F5A-A3E3-60C3-0B5ECB5AD389}"/>
              </a:ext>
            </a:extLst>
          </p:cNvPr>
          <p:cNvSpPr txBox="1"/>
          <p:nvPr/>
        </p:nvSpPr>
        <p:spPr>
          <a:xfrm>
            <a:off x="861212" y="8257332"/>
            <a:ext cx="175836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추후계획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6B6B4FEE-7622-8193-DCAA-C36563857BD5}"/>
              </a:ext>
            </a:extLst>
          </p:cNvPr>
          <p:cNvGrpSpPr/>
          <p:nvPr/>
        </p:nvGrpSpPr>
        <p:grpSpPr>
          <a:xfrm rot="5400000" flipV="1">
            <a:off x="-684777" y="6025480"/>
            <a:ext cx="7023950" cy="45719"/>
            <a:chOff x="977731" y="5581586"/>
            <a:chExt cx="16190914" cy="14286"/>
          </a:xfrm>
        </p:grpSpPr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81FFFA88-EB0E-1753-82C9-607E048D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731" y="5581586"/>
              <a:ext cx="16190914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503" y="2854053"/>
            <a:ext cx="8204349" cy="6585767"/>
            <a:chOff x="974503" y="2854053"/>
            <a:chExt cx="8204349" cy="65857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503" y="2854053"/>
              <a:ext cx="8204349" cy="65857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8635" y="3480109"/>
            <a:ext cx="7466762" cy="14286"/>
            <a:chOff x="9737799" y="3656125"/>
            <a:chExt cx="74667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1212" y="789961"/>
            <a:ext cx="2348159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화면 설명</a:t>
            </a:r>
            <a:endParaRPr lang="en-US" sz="7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2381" y="2884788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파일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06778" y="3545703"/>
            <a:ext cx="117525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0676" y="8767218"/>
            <a:ext cx="5422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구동 시 화면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0876" y="2107997"/>
            <a:ext cx="81819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맑은 고딕" panose="020B0503020000020004" pitchFamily="50" charset="-127"/>
              </a:rPr>
              <a:t>Python</a:t>
            </a:r>
            <a:r>
              <a:rPr lang="ko-KR" altLang="en-US" dirty="0">
                <a:latin typeface="맑은 고딕" panose="020B0503020000020004" pitchFamily="50" charset="-127"/>
              </a:rPr>
              <a:t>화면 설명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1831FD-DC7E-9FB3-BB27-6ABCA9B3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r>
              <a:rPr lang="en-US" dirty="0"/>
              <a:t>/37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C30A01-980F-F68A-08FA-E3B6F2ADB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49" y="3195658"/>
            <a:ext cx="4753638" cy="5229955"/>
          </a:xfrm>
          <a:prstGeom prst="rect">
            <a:avLst/>
          </a:prstGeom>
        </p:spPr>
      </p:pic>
      <p:grpSp>
        <p:nvGrpSpPr>
          <p:cNvPr id="994" name="그룹 1002">
            <a:extLst>
              <a:ext uri="{FF2B5EF4-FFF2-40B4-BE49-F238E27FC236}">
                <a16:creationId xmlns:a16="http://schemas.microsoft.com/office/drawing/2014/main" id="{2CC0DD4E-6286-894B-2C4E-F1195A870605}"/>
              </a:ext>
            </a:extLst>
          </p:cNvPr>
          <p:cNvGrpSpPr/>
          <p:nvPr/>
        </p:nvGrpSpPr>
        <p:grpSpPr>
          <a:xfrm>
            <a:off x="9788635" y="4728550"/>
            <a:ext cx="7466762" cy="14286"/>
            <a:chOff x="9737799" y="3656125"/>
            <a:chExt cx="7466762" cy="14286"/>
          </a:xfrm>
        </p:grpSpPr>
        <p:pic>
          <p:nvPicPr>
            <p:cNvPr id="995" name="Object 5">
              <a:extLst>
                <a:ext uri="{FF2B5EF4-FFF2-40B4-BE49-F238E27FC236}">
                  <a16:creationId xmlns:a16="http://schemas.microsoft.com/office/drawing/2014/main" id="{F3CAED5A-794E-A096-70CB-CD3DC3238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996" name="Object 10">
            <a:extLst>
              <a:ext uri="{FF2B5EF4-FFF2-40B4-BE49-F238E27FC236}">
                <a16:creationId xmlns:a16="http://schemas.microsoft.com/office/drawing/2014/main" id="{84C2B908-2E67-2C4D-EEF3-1D1DD0C13CAF}"/>
              </a:ext>
            </a:extLst>
          </p:cNvPr>
          <p:cNvSpPr txBox="1"/>
          <p:nvPr/>
        </p:nvSpPr>
        <p:spPr>
          <a:xfrm>
            <a:off x="9712381" y="4133229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화소점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7" name="Object 11">
            <a:extLst>
              <a:ext uri="{FF2B5EF4-FFF2-40B4-BE49-F238E27FC236}">
                <a16:creationId xmlns:a16="http://schemas.microsoft.com/office/drawing/2014/main" id="{2C064323-FEBA-8F57-2865-1A8F0568B27F}"/>
              </a:ext>
            </a:extLst>
          </p:cNvPr>
          <p:cNvSpPr txBox="1"/>
          <p:nvPr/>
        </p:nvSpPr>
        <p:spPr>
          <a:xfrm>
            <a:off x="9806778" y="4794144"/>
            <a:ext cx="117525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이미지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밝게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어둡게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흑백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OR, AND, XOR,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 프로그램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98" name="그룹 1002">
            <a:extLst>
              <a:ext uri="{FF2B5EF4-FFF2-40B4-BE49-F238E27FC236}">
                <a16:creationId xmlns:a16="http://schemas.microsoft.com/office/drawing/2014/main" id="{1A2162A5-E598-E691-898C-8C12E7BA1AC5}"/>
              </a:ext>
            </a:extLst>
          </p:cNvPr>
          <p:cNvGrpSpPr/>
          <p:nvPr/>
        </p:nvGrpSpPr>
        <p:grpSpPr>
          <a:xfrm>
            <a:off x="9788635" y="5983194"/>
            <a:ext cx="7466762" cy="14286"/>
            <a:chOff x="9737799" y="3656125"/>
            <a:chExt cx="7466762" cy="14286"/>
          </a:xfrm>
        </p:grpSpPr>
        <p:pic>
          <p:nvPicPr>
            <p:cNvPr id="999" name="Object 5">
              <a:extLst>
                <a:ext uri="{FF2B5EF4-FFF2-40B4-BE49-F238E27FC236}">
                  <a16:creationId xmlns:a16="http://schemas.microsoft.com/office/drawing/2014/main" id="{E6621D30-5041-6457-3E23-94306B244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1000" name="Object 10">
            <a:extLst>
              <a:ext uri="{FF2B5EF4-FFF2-40B4-BE49-F238E27FC236}">
                <a16:creationId xmlns:a16="http://schemas.microsoft.com/office/drawing/2014/main" id="{C08C0016-BDEA-9779-E4EA-746780BCBE12}"/>
              </a:ext>
            </a:extLst>
          </p:cNvPr>
          <p:cNvSpPr txBox="1"/>
          <p:nvPr/>
        </p:nvSpPr>
        <p:spPr>
          <a:xfrm>
            <a:off x="9712381" y="5387873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화소영역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5" name="Object 11">
            <a:extLst>
              <a:ext uri="{FF2B5EF4-FFF2-40B4-BE49-F238E27FC236}">
                <a16:creationId xmlns:a16="http://schemas.microsoft.com/office/drawing/2014/main" id="{65FE7B65-0B2C-3127-B57B-BC170941B318}"/>
              </a:ext>
            </a:extLst>
          </p:cNvPr>
          <p:cNvSpPr txBox="1"/>
          <p:nvPr/>
        </p:nvSpPr>
        <p:spPr>
          <a:xfrm>
            <a:off x="9806778" y="6048788"/>
            <a:ext cx="117525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엠보싱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블러링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샤프닝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고주파필터 샤프닝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엣지 검출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연산자 처리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6" name="그룹 1002">
            <a:extLst>
              <a:ext uri="{FF2B5EF4-FFF2-40B4-BE49-F238E27FC236}">
                <a16:creationId xmlns:a16="http://schemas.microsoft.com/office/drawing/2014/main" id="{B0E89BF7-279D-16B1-56CF-DC2561BD1636}"/>
              </a:ext>
            </a:extLst>
          </p:cNvPr>
          <p:cNvGrpSpPr/>
          <p:nvPr/>
        </p:nvGrpSpPr>
        <p:grpSpPr>
          <a:xfrm>
            <a:off x="9788635" y="7187880"/>
            <a:ext cx="7466762" cy="14286"/>
            <a:chOff x="9737799" y="3656125"/>
            <a:chExt cx="7466762" cy="14286"/>
          </a:xfrm>
        </p:grpSpPr>
        <p:pic>
          <p:nvPicPr>
            <p:cNvPr id="1007" name="Object 5">
              <a:extLst>
                <a:ext uri="{FF2B5EF4-FFF2-40B4-BE49-F238E27FC236}">
                  <a16:creationId xmlns:a16="http://schemas.microsoft.com/office/drawing/2014/main" id="{C2191A31-C2C1-CEF8-B0F9-990D21B9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1008" name="Object 10">
            <a:extLst>
              <a:ext uri="{FF2B5EF4-FFF2-40B4-BE49-F238E27FC236}">
                <a16:creationId xmlns:a16="http://schemas.microsoft.com/office/drawing/2014/main" id="{5610C66F-6799-4111-5A1C-76B01B74790F}"/>
              </a:ext>
            </a:extLst>
          </p:cNvPr>
          <p:cNvSpPr txBox="1"/>
          <p:nvPr/>
        </p:nvSpPr>
        <p:spPr>
          <a:xfrm>
            <a:off x="9712381" y="6592559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기하학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9" name="Object 11">
            <a:extLst>
              <a:ext uri="{FF2B5EF4-FFF2-40B4-BE49-F238E27FC236}">
                <a16:creationId xmlns:a16="http://schemas.microsoft.com/office/drawing/2014/main" id="{A9793A51-E111-554C-561B-1E14A2B6EE8A}"/>
              </a:ext>
            </a:extLst>
          </p:cNvPr>
          <p:cNvSpPr txBox="1"/>
          <p:nvPr/>
        </p:nvSpPr>
        <p:spPr>
          <a:xfrm>
            <a:off x="9806778" y="7253474"/>
            <a:ext cx="117525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축소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확대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양선형 보간법 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이동 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회전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미러링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02">
            <a:extLst>
              <a:ext uri="{FF2B5EF4-FFF2-40B4-BE49-F238E27FC236}">
                <a16:creationId xmlns:a16="http://schemas.microsoft.com/office/drawing/2014/main" id="{FACBD262-5B18-A530-7715-D7DC97A24A19}"/>
              </a:ext>
            </a:extLst>
          </p:cNvPr>
          <p:cNvGrpSpPr/>
          <p:nvPr/>
        </p:nvGrpSpPr>
        <p:grpSpPr>
          <a:xfrm>
            <a:off x="9788635" y="8335749"/>
            <a:ext cx="7466762" cy="14286"/>
            <a:chOff x="9737799" y="3656125"/>
            <a:chExt cx="7466762" cy="14286"/>
          </a:xfrm>
        </p:grpSpPr>
        <p:pic>
          <p:nvPicPr>
            <p:cNvPr id="1011" name="Object 5">
              <a:extLst>
                <a:ext uri="{FF2B5EF4-FFF2-40B4-BE49-F238E27FC236}">
                  <a16:creationId xmlns:a16="http://schemas.microsoft.com/office/drawing/2014/main" id="{F136CDF0-6BB8-D308-E191-1480F4460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1012" name="Object 10">
            <a:extLst>
              <a:ext uri="{FF2B5EF4-FFF2-40B4-BE49-F238E27FC236}">
                <a16:creationId xmlns:a16="http://schemas.microsoft.com/office/drawing/2014/main" id="{DF3857FC-BF03-206A-5F06-25AD76C60254}"/>
              </a:ext>
            </a:extLst>
          </p:cNvPr>
          <p:cNvSpPr txBox="1"/>
          <p:nvPr/>
        </p:nvSpPr>
        <p:spPr>
          <a:xfrm>
            <a:off x="9712381" y="7740428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히스토그램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3" name="Object 11">
            <a:extLst>
              <a:ext uri="{FF2B5EF4-FFF2-40B4-BE49-F238E27FC236}">
                <a16:creationId xmlns:a16="http://schemas.microsoft.com/office/drawing/2014/main" id="{9A2C5ECA-66AD-0931-3942-FE35F0F1714D}"/>
              </a:ext>
            </a:extLst>
          </p:cNvPr>
          <p:cNvSpPr txBox="1"/>
          <p:nvPr/>
        </p:nvSpPr>
        <p:spPr>
          <a:xfrm>
            <a:off x="9788635" y="8432578"/>
            <a:ext cx="117525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스트레칭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앤드인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평활화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10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6B403D2B-2513-2AF9-5E49-4BE4FD0C971B}"/>
              </a:ext>
            </a:extLst>
          </p:cNvPr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6388F53F-E6B9-22F2-4A0D-17B71BED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9EEE6C72-397D-8505-B3A5-17E437AB705C}"/>
              </a:ext>
            </a:extLst>
          </p:cNvPr>
          <p:cNvSpPr txBox="1"/>
          <p:nvPr/>
        </p:nvSpPr>
        <p:spPr>
          <a:xfrm>
            <a:off x="2743200" y="5140761"/>
            <a:ext cx="15970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화소점 </a:t>
            </a:r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52D140-EB4D-2443-FE75-3F636B3DE302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17CCCA8-B40E-C26F-BB2C-00B062E2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310611"/>
            <a:ext cx="4791744" cy="4829849"/>
          </a:xfrm>
          <a:prstGeom prst="rect">
            <a:avLst/>
          </a:prstGeom>
        </p:spPr>
      </p:pic>
      <p:sp>
        <p:nvSpPr>
          <p:cNvPr id="6" name="Object 51">
            <a:extLst>
              <a:ext uri="{FF2B5EF4-FFF2-40B4-BE49-F238E27FC236}">
                <a16:creationId xmlns:a16="http://schemas.microsoft.com/office/drawing/2014/main" id="{425FCDA0-3862-580D-00C4-44C9FC1F64F3}"/>
              </a:ext>
            </a:extLst>
          </p:cNvPr>
          <p:cNvSpPr txBox="1"/>
          <p:nvPr/>
        </p:nvSpPr>
        <p:spPr>
          <a:xfrm>
            <a:off x="1981200" y="5487008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119B353-ADBD-0A21-8B00-05AE8D5BE158}"/>
              </a:ext>
            </a:extLst>
          </p:cNvPr>
          <p:cNvGrpSpPr/>
          <p:nvPr/>
        </p:nvGrpSpPr>
        <p:grpSpPr>
          <a:xfrm>
            <a:off x="1963057" y="5400474"/>
            <a:ext cx="581111" cy="650121"/>
            <a:chOff x="5533547" y="1042776"/>
            <a:chExt cx="581111" cy="650120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47F2CBA-BDA7-D943-6D03-4331CA13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3547" y="1042776"/>
              <a:ext cx="581111" cy="650120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DC095A0-AEFF-EA2A-8967-B4FDD766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r>
              <a:rPr lang="en-US" dirty="0"/>
              <a:t>/37</a:t>
            </a:r>
          </a:p>
        </p:txBody>
      </p:sp>
    </p:spTree>
    <p:extLst>
      <p:ext uri="{BB962C8B-B14F-4D97-AF65-F5344CB8AC3E}">
        <p14:creationId xmlns:p14="http://schemas.microsoft.com/office/powerpoint/2010/main" val="65923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동일 이미지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이미지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5000" y="8108339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0CF8AB-B448-4511-7D7C-D383BC0D9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509695"/>
            <a:ext cx="4896533" cy="5372850"/>
          </a:xfrm>
          <a:prstGeom prst="rect">
            <a:avLst/>
          </a:prstGeom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동일 이미지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E70CFC-7C01-8FEB-9DBD-4B4CE8973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8991038"/>
            <a:ext cx="3912181" cy="36933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밝게</a:t>
            </a:r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어둡게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밝게</a:t>
            </a:r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어둡게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value(-255~255)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더한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밝게</a:t>
            </a:r>
            <a:r>
              <a:rPr lang="en-US" altLang="ko-KR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/</a:t>
            </a:r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어둡게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726F186-587A-D85D-3DBF-6653C3909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44" y="2614418"/>
            <a:ext cx="3849953" cy="42244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C4830E-6F6A-BBBF-D667-E42B9929E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76" y="2615810"/>
            <a:ext cx="3849953" cy="42244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DD5D58-E920-8955-4AE7-99E1EB1235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106" y="8226588"/>
            <a:ext cx="10607544" cy="3612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6592EB-86E7-0024-D7A8-4A95B020DA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06" y="8749220"/>
            <a:ext cx="2286319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6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8206045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픽셀 최댓값에서 뺀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넣어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반전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8DE5DB7-A000-5FFB-0017-392A92B85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09695"/>
            <a:ext cx="4896533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4A9996-2967-528B-82A9-81AB33BE4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021" y="8911099"/>
            <a:ext cx="4585544" cy="4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흑백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흑백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평균값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255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 변경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흑백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289B934-C945-509F-B7A8-38C23131A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84743"/>
            <a:ext cx="4896533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29AA3F-0DB2-72BD-ECDE-55FEE8855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45" y="8881875"/>
            <a:ext cx="2772130" cy="10898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FA4FA2-964A-D07F-E9F0-0542C50314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45" y="8251451"/>
            <a:ext cx="2693044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1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890</Words>
  <Application>Microsoft Office PowerPoint</Application>
  <PresentationFormat>사용자 지정</PresentationFormat>
  <Paragraphs>249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지승 유</cp:lastModifiedBy>
  <cp:revision>2</cp:revision>
  <dcterms:created xsi:type="dcterms:W3CDTF">2024-03-22T13:19:43Z</dcterms:created>
  <dcterms:modified xsi:type="dcterms:W3CDTF">2024-03-24T14:10:36Z</dcterms:modified>
</cp:coreProperties>
</file>